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712" r:id="rId5"/>
  </p:sldMasterIdLst>
  <p:notesMasterIdLst>
    <p:notesMasterId r:id="rId17"/>
  </p:notesMasterIdLst>
  <p:handoutMasterIdLst>
    <p:handoutMasterId r:id="rId18"/>
  </p:handoutMasterIdLst>
  <p:sldIdLst>
    <p:sldId id="296" r:id="rId6"/>
    <p:sldId id="323" r:id="rId7"/>
    <p:sldId id="402" r:id="rId8"/>
    <p:sldId id="479" r:id="rId9"/>
    <p:sldId id="509" r:id="rId10"/>
    <p:sldId id="510" r:id="rId11"/>
    <p:sldId id="480" r:id="rId12"/>
    <p:sldId id="511" r:id="rId13"/>
    <p:sldId id="512" r:id="rId14"/>
    <p:sldId id="513" r:id="rId15"/>
    <p:sldId id="366" r:id="rId16"/>
  </p:sldIdLst>
  <p:sldSz cx="12192000" cy="6858000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BE38C-BFDA-4AED-9032-82D4315E7DC8}" v="26" dt="2026-01-12T14:00:14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85359" autoAdjust="0"/>
  </p:normalViewPr>
  <p:slideViewPr>
    <p:cSldViewPr>
      <p:cViewPr varScale="1">
        <p:scale>
          <a:sx n="94" d="100"/>
          <a:sy n="94" d="100"/>
        </p:scale>
        <p:origin x="102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te Belshof | EHS Services" userId="4d80a8e4-6fab-4ff9-a2b6-fcde92ae7f48" providerId="ADAL" clId="{5CAB79AF-6BF2-49CB-A703-D992BE64F6F1}"/>
    <pc:docChg chg="undo custSel addSld delSld modSld sldOrd">
      <pc:chgData name="Jelte Belshof | EHS Services" userId="4d80a8e4-6fab-4ff9-a2b6-fcde92ae7f48" providerId="ADAL" clId="{5CAB79AF-6BF2-49CB-A703-D992BE64F6F1}" dt="2026-01-12T14:04:39.071" v="1945" actId="20577"/>
      <pc:docMkLst>
        <pc:docMk/>
      </pc:docMkLst>
      <pc:sldChg chg="addSp modSp mod modNotesTx">
        <pc:chgData name="Jelte Belshof | EHS Services" userId="4d80a8e4-6fab-4ff9-a2b6-fcde92ae7f48" providerId="ADAL" clId="{5CAB79AF-6BF2-49CB-A703-D992BE64F6F1}" dt="2026-01-12T14:04:28.831" v="1940" actId="20577"/>
        <pc:sldMkLst>
          <pc:docMk/>
          <pc:sldMk cId="491571810" sldId="296"/>
        </pc:sldMkLst>
        <pc:spChg chg="mod">
          <ac:chgData name="Jelte Belshof | EHS Services" userId="4d80a8e4-6fab-4ff9-a2b6-fcde92ae7f48" providerId="ADAL" clId="{5CAB79AF-6BF2-49CB-A703-D992BE64F6F1}" dt="2026-01-12T13:39:30.421" v="86" actId="27636"/>
          <ac:spMkLst>
            <pc:docMk/>
            <pc:sldMk cId="491571810" sldId="296"/>
            <ac:spMk id="5" creationId="{00000000-0000-0000-0000-000000000000}"/>
          </ac:spMkLst>
        </pc:spChg>
        <pc:picChg chg="add mod">
          <ac:chgData name="Jelte Belshof | EHS Services" userId="4d80a8e4-6fab-4ff9-a2b6-fcde92ae7f48" providerId="ADAL" clId="{5CAB79AF-6BF2-49CB-A703-D992BE64F6F1}" dt="2026-01-12T13:39:36.802" v="87" actId="1076"/>
          <ac:picMkLst>
            <pc:docMk/>
            <pc:sldMk cId="491571810" sldId="296"/>
            <ac:picMk id="6" creationId="{E0C45A1A-ECC0-F435-9791-1BA8B548B9CA}"/>
          </ac:picMkLst>
        </pc:picChg>
      </pc:sldChg>
      <pc:sldChg chg="addSp modSp mod modNotesTx">
        <pc:chgData name="Jelte Belshof | EHS Services" userId="4d80a8e4-6fab-4ff9-a2b6-fcde92ae7f48" providerId="ADAL" clId="{5CAB79AF-6BF2-49CB-A703-D992BE64F6F1}" dt="2026-01-12T14:04:31.206" v="1941" actId="20577"/>
        <pc:sldMkLst>
          <pc:docMk/>
          <pc:sldMk cId="1275583315" sldId="323"/>
        </pc:sldMkLst>
        <pc:spChg chg="mod">
          <ac:chgData name="Jelte Belshof | EHS Services" userId="4d80a8e4-6fab-4ff9-a2b6-fcde92ae7f48" providerId="ADAL" clId="{5CAB79AF-6BF2-49CB-A703-D992BE64F6F1}" dt="2026-01-12T13:39:49.154" v="93" actId="20577"/>
          <ac:spMkLst>
            <pc:docMk/>
            <pc:sldMk cId="1275583315" sldId="323"/>
            <ac:spMk id="2" creationId="{00000000-0000-0000-0000-000000000000}"/>
          </ac:spMkLst>
        </pc:spChg>
        <pc:spChg chg="mod">
          <ac:chgData name="Jelte Belshof | EHS Services" userId="4d80a8e4-6fab-4ff9-a2b6-fcde92ae7f48" providerId="ADAL" clId="{5CAB79AF-6BF2-49CB-A703-D992BE64F6F1}" dt="2026-01-12T13:42:55.142" v="505" actId="255"/>
          <ac:spMkLst>
            <pc:docMk/>
            <pc:sldMk cId="1275583315" sldId="323"/>
            <ac:spMk id="3" creationId="{00000000-0000-0000-0000-000000000000}"/>
          </ac:spMkLst>
        </pc:spChg>
        <pc:picChg chg="add mod">
          <ac:chgData name="Jelte Belshof | EHS Services" userId="4d80a8e4-6fab-4ff9-a2b6-fcde92ae7f48" providerId="ADAL" clId="{5CAB79AF-6BF2-49CB-A703-D992BE64F6F1}" dt="2026-01-12T13:46:02.182" v="770"/>
          <ac:picMkLst>
            <pc:docMk/>
            <pc:sldMk cId="1275583315" sldId="323"/>
            <ac:picMk id="4" creationId="{1849D61E-1AFE-6402-AB90-2A855E9453DD}"/>
          </ac:picMkLst>
        </pc:picChg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2593490846" sldId="334"/>
        </pc:sldMkLst>
      </pc:sldChg>
      <pc:sldChg chg="addSp modSp mod">
        <pc:chgData name="Jelte Belshof | EHS Services" userId="4d80a8e4-6fab-4ff9-a2b6-fcde92ae7f48" providerId="ADAL" clId="{5CAB79AF-6BF2-49CB-A703-D992BE64F6F1}" dt="2026-01-12T13:57:34.918" v="1520"/>
        <pc:sldMkLst>
          <pc:docMk/>
          <pc:sldMk cId="2689237043" sldId="366"/>
        </pc:sldMkLst>
        <pc:spChg chg="mod">
          <ac:chgData name="Jelte Belshof | EHS Services" userId="4d80a8e4-6fab-4ff9-a2b6-fcde92ae7f48" providerId="ADAL" clId="{5CAB79AF-6BF2-49CB-A703-D992BE64F6F1}" dt="2026-01-12T13:57:32.024" v="1519" actId="20577"/>
          <ac:spMkLst>
            <pc:docMk/>
            <pc:sldMk cId="2689237043" sldId="366"/>
            <ac:spMk id="4" creationId="{00000000-0000-0000-0000-000000000000}"/>
          </ac:spMkLst>
        </pc:spChg>
        <pc:picChg chg="add mod">
          <ac:chgData name="Jelte Belshof | EHS Services" userId="4d80a8e4-6fab-4ff9-a2b6-fcde92ae7f48" providerId="ADAL" clId="{5CAB79AF-6BF2-49CB-A703-D992BE64F6F1}" dt="2026-01-12T13:57:34.918" v="1520"/>
          <ac:picMkLst>
            <pc:docMk/>
            <pc:sldMk cId="2689237043" sldId="366"/>
            <ac:picMk id="3" creationId="{14E78D00-8875-0479-000A-3BB7898A1D59}"/>
          </ac:picMkLst>
        </pc:picChg>
      </pc:sldChg>
      <pc:sldChg chg="addSp modSp mod modNotesTx">
        <pc:chgData name="Jelte Belshof | EHS Services" userId="4d80a8e4-6fab-4ff9-a2b6-fcde92ae7f48" providerId="ADAL" clId="{5CAB79AF-6BF2-49CB-A703-D992BE64F6F1}" dt="2026-01-12T14:04:32.958" v="1942" actId="20577"/>
        <pc:sldMkLst>
          <pc:docMk/>
          <pc:sldMk cId="4260392041" sldId="402"/>
        </pc:sldMkLst>
        <pc:spChg chg="add mod">
          <ac:chgData name="Jelte Belshof | EHS Services" userId="4d80a8e4-6fab-4ff9-a2b6-fcde92ae7f48" providerId="ADAL" clId="{5CAB79AF-6BF2-49CB-A703-D992BE64F6F1}" dt="2026-01-12T13:45:49.645" v="769" actId="20577"/>
          <ac:spMkLst>
            <pc:docMk/>
            <pc:sldMk cId="4260392041" sldId="402"/>
            <ac:spMk id="4" creationId="{227AD42B-C39C-3C38-BC00-3999452BF5C0}"/>
          </ac:spMkLst>
        </pc:spChg>
        <pc:graphicFrameChg chg="mod">
          <ac:chgData name="Jelte Belshof | EHS Services" userId="4d80a8e4-6fab-4ff9-a2b6-fcde92ae7f48" providerId="ADAL" clId="{5CAB79AF-6BF2-49CB-A703-D992BE64F6F1}" dt="2026-01-12T13:45:30.682" v="766" actId="1076"/>
          <ac:graphicFrameMkLst>
            <pc:docMk/>
            <pc:sldMk cId="4260392041" sldId="402"/>
            <ac:graphicFrameMk id="5" creationId="{869C6DF3-D031-A807-BEDA-0B70253F97F9}"/>
          </ac:graphicFrameMkLst>
        </pc:graphicFrameChg>
        <pc:picChg chg="add mod">
          <ac:chgData name="Jelte Belshof | EHS Services" userId="4d80a8e4-6fab-4ff9-a2b6-fcde92ae7f48" providerId="ADAL" clId="{5CAB79AF-6BF2-49CB-A703-D992BE64F6F1}" dt="2026-01-12T13:43:25.240" v="510" actId="1076"/>
          <ac:picMkLst>
            <pc:docMk/>
            <pc:sldMk cId="4260392041" sldId="402"/>
            <ac:picMk id="6" creationId="{510CF6E8-C626-97D9-CE60-910F66806F3C}"/>
          </ac:picMkLst>
        </pc:picChg>
      </pc:sldChg>
      <pc:sldChg chg="addSp modSp mod modNotesTx">
        <pc:chgData name="Jelte Belshof | EHS Services" userId="4d80a8e4-6fab-4ff9-a2b6-fcde92ae7f48" providerId="ADAL" clId="{5CAB79AF-6BF2-49CB-A703-D992BE64F6F1}" dt="2026-01-12T14:04:34.861" v="1943" actId="20577"/>
        <pc:sldMkLst>
          <pc:docMk/>
          <pc:sldMk cId="1900177334" sldId="479"/>
        </pc:sldMkLst>
        <pc:spChg chg="mod">
          <ac:chgData name="Jelte Belshof | EHS Services" userId="4d80a8e4-6fab-4ff9-a2b6-fcde92ae7f48" providerId="ADAL" clId="{5CAB79AF-6BF2-49CB-A703-D992BE64F6F1}" dt="2026-01-12T13:47:00.851" v="837" actId="207"/>
          <ac:spMkLst>
            <pc:docMk/>
            <pc:sldMk cId="1900177334" sldId="479"/>
            <ac:spMk id="3" creationId="{05C470D2-1EBC-7A3F-542E-2CC908EDA067}"/>
          </ac:spMkLst>
        </pc:spChg>
        <pc:picChg chg="add mod">
          <ac:chgData name="Jelte Belshof | EHS Services" userId="4d80a8e4-6fab-4ff9-a2b6-fcde92ae7f48" providerId="ADAL" clId="{5CAB79AF-6BF2-49CB-A703-D992BE64F6F1}" dt="2026-01-12T13:46:06.216" v="773"/>
          <ac:picMkLst>
            <pc:docMk/>
            <pc:sldMk cId="1900177334" sldId="479"/>
            <ac:picMk id="4" creationId="{FE6E914B-68FA-6BFF-83B1-A6A3F85ACC01}"/>
          </ac:picMkLst>
        </pc:picChg>
      </pc:sldChg>
      <pc:sldChg chg="addSp modSp mod">
        <pc:chgData name="Jelte Belshof | EHS Services" userId="4d80a8e4-6fab-4ff9-a2b6-fcde92ae7f48" providerId="ADAL" clId="{5CAB79AF-6BF2-49CB-A703-D992BE64F6F1}" dt="2026-01-12T13:51:42.950" v="1278" actId="12"/>
        <pc:sldMkLst>
          <pc:docMk/>
          <pc:sldMk cId="2555570257" sldId="480"/>
        </pc:sldMkLst>
        <pc:spChg chg="mod">
          <ac:chgData name="Jelte Belshof | EHS Services" userId="4d80a8e4-6fab-4ff9-a2b6-fcde92ae7f48" providerId="ADAL" clId="{5CAB79AF-6BF2-49CB-A703-D992BE64F6F1}" dt="2026-01-12T13:50:17.693" v="956" actId="20577"/>
          <ac:spMkLst>
            <pc:docMk/>
            <pc:sldMk cId="2555570257" sldId="480"/>
            <ac:spMk id="2" creationId="{CE158CAA-4E7B-3F6C-6720-AF8943A43BC6}"/>
          </ac:spMkLst>
        </pc:spChg>
        <pc:spChg chg="mod">
          <ac:chgData name="Jelte Belshof | EHS Services" userId="4d80a8e4-6fab-4ff9-a2b6-fcde92ae7f48" providerId="ADAL" clId="{5CAB79AF-6BF2-49CB-A703-D992BE64F6F1}" dt="2026-01-12T13:51:42.950" v="1278" actId="12"/>
          <ac:spMkLst>
            <pc:docMk/>
            <pc:sldMk cId="2555570257" sldId="480"/>
            <ac:spMk id="3" creationId="{4D45A312-E432-88B3-10AB-C0FC4D542DD1}"/>
          </ac:spMkLst>
        </pc:spChg>
        <pc:picChg chg="add mod">
          <ac:chgData name="Jelte Belshof | EHS Services" userId="4d80a8e4-6fab-4ff9-a2b6-fcde92ae7f48" providerId="ADAL" clId="{5CAB79AF-6BF2-49CB-A703-D992BE64F6F1}" dt="2026-01-12T13:51:25.966" v="1277"/>
          <ac:picMkLst>
            <pc:docMk/>
            <pc:sldMk cId="2555570257" sldId="480"/>
            <ac:picMk id="4" creationId="{333E4F10-1B42-2BF4-71B5-0925914E3126}"/>
          </ac:picMkLst>
        </pc:picChg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2805893601" sldId="481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1016296809" sldId="484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4158511815" sldId="485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78652076" sldId="486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2859321268" sldId="487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2176807790" sldId="488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265241797" sldId="489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3422887469" sldId="490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2699672199" sldId="491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277240295" sldId="492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4000422694" sldId="493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1868033132" sldId="494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3106965728" sldId="495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2456201991" sldId="496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1811791139" sldId="497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2345763779" sldId="498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511740412" sldId="499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3565898102" sldId="500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905023014" sldId="501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3451015122" sldId="502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1089832172" sldId="503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3924000898" sldId="504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3968359382" sldId="505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2882504429" sldId="506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2871981315" sldId="507"/>
        </pc:sldMkLst>
      </pc:sldChg>
      <pc:sldChg chg="del">
        <pc:chgData name="Jelte Belshof | EHS Services" userId="4d80a8e4-6fab-4ff9-a2b6-fcde92ae7f48" providerId="ADAL" clId="{5CAB79AF-6BF2-49CB-A703-D992BE64F6F1}" dt="2026-01-12T13:57:22.320" v="1482" actId="47"/>
        <pc:sldMkLst>
          <pc:docMk/>
          <pc:sldMk cId="3022788907" sldId="508"/>
        </pc:sldMkLst>
      </pc:sldChg>
      <pc:sldChg chg="add del">
        <pc:chgData name="Jelte Belshof | EHS Services" userId="4d80a8e4-6fab-4ff9-a2b6-fcde92ae7f48" providerId="ADAL" clId="{5CAB79AF-6BF2-49CB-A703-D992BE64F6F1}" dt="2026-01-12T13:46:04.437" v="772"/>
        <pc:sldMkLst>
          <pc:docMk/>
          <pc:sldMk cId="127537180" sldId="509"/>
        </pc:sldMkLst>
      </pc:sldChg>
      <pc:sldChg chg="addSp modSp add mod modNotesTx">
        <pc:chgData name="Jelte Belshof | EHS Services" userId="4d80a8e4-6fab-4ff9-a2b6-fcde92ae7f48" providerId="ADAL" clId="{5CAB79AF-6BF2-49CB-A703-D992BE64F6F1}" dt="2026-01-12T14:04:36.588" v="1944" actId="20577"/>
        <pc:sldMkLst>
          <pc:docMk/>
          <pc:sldMk cId="330062848" sldId="509"/>
        </pc:sldMkLst>
        <pc:spChg chg="mod">
          <ac:chgData name="Jelte Belshof | EHS Services" userId="4d80a8e4-6fab-4ff9-a2b6-fcde92ae7f48" providerId="ADAL" clId="{5CAB79AF-6BF2-49CB-A703-D992BE64F6F1}" dt="2026-01-12T13:47:51.058" v="883" actId="20577"/>
          <ac:spMkLst>
            <pc:docMk/>
            <pc:sldMk cId="330062848" sldId="509"/>
            <ac:spMk id="2" creationId="{36E8BE88-4AA2-DF08-ED7E-0B817E116703}"/>
          </ac:spMkLst>
        </pc:spChg>
        <pc:spChg chg="mod">
          <ac:chgData name="Jelte Belshof | EHS Services" userId="4d80a8e4-6fab-4ff9-a2b6-fcde92ae7f48" providerId="ADAL" clId="{5CAB79AF-6BF2-49CB-A703-D992BE64F6F1}" dt="2026-01-12T13:48:00.319" v="912" actId="20577"/>
          <ac:spMkLst>
            <pc:docMk/>
            <pc:sldMk cId="330062848" sldId="509"/>
            <ac:spMk id="3" creationId="{C59DF4A3-7032-2223-46A9-1A5F0B50D704}"/>
          </ac:spMkLst>
        </pc:spChg>
        <pc:picChg chg="add mod">
          <ac:chgData name="Jelte Belshof | EHS Services" userId="4d80a8e4-6fab-4ff9-a2b6-fcde92ae7f48" providerId="ADAL" clId="{5CAB79AF-6BF2-49CB-A703-D992BE64F6F1}" dt="2026-01-12T13:48:08.780" v="914" actId="14100"/>
          <ac:picMkLst>
            <pc:docMk/>
            <pc:sldMk cId="330062848" sldId="509"/>
            <ac:picMk id="5" creationId="{E0AA395F-1D84-E15B-A02F-F00D390D20CC}"/>
          </ac:picMkLst>
        </pc:picChg>
      </pc:sldChg>
      <pc:sldChg chg="addSp delSp modSp add mod ord modNotesTx">
        <pc:chgData name="Jelte Belshof | EHS Services" userId="4d80a8e4-6fab-4ff9-a2b6-fcde92ae7f48" providerId="ADAL" clId="{5CAB79AF-6BF2-49CB-A703-D992BE64F6F1}" dt="2026-01-12T14:04:39.071" v="1945" actId="20577"/>
        <pc:sldMkLst>
          <pc:docMk/>
          <pc:sldMk cId="2366073420" sldId="510"/>
        </pc:sldMkLst>
        <pc:spChg chg="mod">
          <ac:chgData name="Jelte Belshof | EHS Services" userId="4d80a8e4-6fab-4ff9-a2b6-fcde92ae7f48" providerId="ADAL" clId="{5CAB79AF-6BF2-49CB-A703-D992BE64F6F1}" dt="2026-01-12T13:49:40.643" v="922" actId="6549"/>
          <ac:spMkLst>
            <pc:docMk/>
            <pc:sldMk cId="2366073420" sldId="510"/>
            <ac:spMk id="2" creationId="{AEFF3DE6-7032-E2CD-95AD-5910EA47B6F6}"/>
          </ac:spMkLst>
        </pc:spChg>
        <pc:spChg chg="del">
          <ac:chgData name="Jelte Belshof | EHS Services" userId="4d80a8e4-6fab-4ff9-a2b6-fcde92ae7f48" providerId="ADAL" clId="{5CAB79AF-6BF2-49CB-A703-D992BE64F6F1}" dt="2026-01-12T13:49:32.246" v="917" actId="478"/>
          <ac:spMkLst>
            <pc:docMk/>
            <pc:sldMk cId="2366073420" sldId="510"/>
            <ac:spMk id="3" creationId="{0EBA4D1F-6F88-1769-82FE-985B89E1E77B}"/>
          </ac:spMkLst>
        </pc:spChg>
        <pc:spChg chg="add mod">
          <ac:chgData name="Jelte Belshof | EHS Services" userId="4d80a8e4-6fab-4ff9-a2b6-fcde92ae7f48" providerId="ADAL" clId="{5CAB79AF-6BF2-49CB-A703-D992BE64F6F1}" dt="2026-01-12T13:49:32.246" v="917" actId="478"/>
          <ac:spMkLst>
            <pc:docMk/>
            <pc:sldMk cId="2366073420" sldId="510"/>
            <ac:spMk id="6" creationId="{D6B2DFFC-97C8-C8C1-D2CD-EF2BC7C18C84}"/>
          </ac:spMkLst>
        </pc:spChg>
        <pc:picChg chg="add mod">
          <ac:chgData name="Jelte Belshof | EHS Services" userId="4d80a8e4-6fab-4ff9-a2b6-fcde92ae7f48" providerId="ADAL" clId="{5CAB79AF-6BF2-49CB-A703-D992BE64F6F1}" dt="2026-01-12T13:49:36.671" v="921" actId="1076"/>
          <ac:picMkLst>
            <pc:docMk/>
            <pc:sldMk cId="2366073420" sldId="510"/>
            <ac:picMk id="8" creationId="{329489C8-16C6-A4C3-DA94-B59691245F7E}"/>
          </ac:picMkLst>
        </pc:picChg>
        <pc:picChg chg="del">
          <ac:chgData name="Jelte Belshof | EHS Services" userId="4d80a8e4-6fab-4ff9-a2b6-fcde92ae7f48" providerId="ADAL" clId="{5CAB79AF-6BF2-49CB-A703-D992BE64F6F1}" dt="2026-01-12T13:49:30.745" v="916" actId="478"/>
          <ac:picMkLst>
            <pc:docMk/>
            <pc:sldMk cId="2366073420" sldId="510"/>
            <ac:picMk id="13" creationId="{1F28C875-4E39-4426-D162-D7D382E59874}"/>
          </ac:picMkLst>
        </pc:picChg>
      </pc:sldChg>
      <pc:sldChg chg="modSp add mod">
        <pc:chgData name="Jelte Belshof | EHS Services" userId="4d80a8e4-6fab-4ff9-a2b6-fcde92ae7f48" providerId="ADAL" clId="{5CAB79AF-6BF2-49CB-A703-D992BE64F6F1}" dt="2026-01-12T13:52:24.556" v="1373" actId="14"/>
        <pc:sldMkLst>
          <pc:docMk/>
          <pc:sldMk cId="3285660688" sldId="511"/>
        </pc:sldMkLst>
        <pc:spChg chg="mod">
          <ac:chgData name="Jelte Belshof | EHS Services" userId="4d80a8e4-6fab-4ff9-a2b6-fcde92ae7f48" providerId="ADAL" clId="{5CAB79AF-6BF2-49CB-A703-D992BE64F6F1}" dt="2026-01-12T13:52:24.556" v="1373" actId="14"/>
          <ac:spMkLst>
            <pc:docMk/>
            <pc:sldMk cId="3285660688" sldId="511"/>
            <ac:spMk id="3" creationId="{E41A8BCE-1ACE-176E-1994-DE7F80837B86}"/>
          </ac:spMkLst>
        </pc:spChg>
      </pc:sldChg>
      <pc:sldChg chg="addSp delSp modSp add mod">
        <pc:chgData name="Jelte Belshof | EHS Services" userId="4d80a8e4-6fab-4ff9-a2b6-fcde92ae7f48" providerId="ADAL" clId="{5CAB79AF-6BF2-49CB-A703-D992BE64F6F1}" dt="2026-01-12T13:59:59.736" v="1569" actId="207"/>
        <pc:sldMkLst>
          <pc:docMk/>
          <pc:sldMk cId="1945786526" sldId="512"/>
        </pc:sldMkLst>
        <pc:spChg chg="mod">
          <ac:chgData name="Jelte Belshof | EHS Services" userId="4d80a8e4-6fab-4ff9-a2b6-fcde92ae7f48" providerId="ADAL" clId="{5CAB79AF-6BF2-49CB-A703-D992BE64F6F1}" dt="2026-01-12T13:59:59.736" v="1569" actId="207"/>
          <ac:spMkLst>
            <pc:docMk/>
            <pc:sldMk cId="1945786526" sldId="512"/>
            <ac:spMk id="3" creationId="{8F9DD8CF-D884-5F34-7CA6-0ECEB17E9193}"/>
          </ac:spMkLst>
        </pc:spChg>
        <pc:spChg chg="add del">
          <ac:chgData name="Jelte Belshof | EHS Services" userId="4d80a8e4-6fab-4ff9-a2b6-fcde92ae7f48" providerId="ADAL" clId="{5CAB79AF-6BF2-49CB-A703-D992BE64F6F1}" dt="2026-01-12T13:59:24.987" v="1555" actId="478"/>
          <ac:spMkLst>
            <pc:docMk/>
            <pc:sldMk cId="1945786526" sldId="512"/>
            <ac:spMk id="14" creationId="{76EAFB05-E66B-54DD-38F8-547BB7A9AC55}"/>
          </ac:spMkLst>
        </pc:spChg>
        <pc:picChg chg="add mod">
          <ac:chgData name="Jelte Belshof | EHS Services" userId="4d80a8e4-6fab-4ff9-a2b6-fcde92ae7f48" providerId="ADAL" clId="{5CAB79AF-6BF2-49CB-A703-D992BE64F6F1}" dt="2026-01-12T13:53:17.073" v="1405" actId="1076"/>
          <ac:picMkLst>
            <pc:docMk/>
            <pc:sldMk cId="1945786526" sldId="512"/>
            <ac:picMk id="5" creationId="{82033D12-4503-9604-D9FE-6A8F4C1F6946}"/>
          </ac:picMkLst>
        </pc:picChg>
        <pc:picChg chg="del">
          <ac:chgData name="Jelte Belshof | EHS Services" userId="4d80a8e4-6fab-4ff9-a2b6-fcde92ae7f48" providerId="ADAL" clId="{5CAB79AF-6BF2-49CB-A703-D992BE64F6F1}" dt="2026-01-12T13:52:41.391" v="1402" actId="478"/>
          <ac:picMkLst>
            <pc:docMk/>
            <pc:sldMk cId="1945786526" sldId="512"/>
            <ac:picMk id="6" creationId="{5651F0DD-3E5F-92B6-1A7F-E8C917648F85}"/>
          </ac:picMkLst>
        </pc:picChg>
        <pc:picChg chg="add mod ord">
          <ac:chgData name="Jelte Belshof | EHS Services" userId="4d80a8e4-6fab-4ff9-a2b6-fcde92ae7f48" providerId="ADAL" clId="{5CAB79AF-6BF2-49CB-A703-D992BE64F6F1}" dt="2026-01-12T13:55:53.507" v="1434" actId="1076"/>
          <ac:picMkLst>
            <pc:docMk/>
            <pc:sldMk cId="1945786526" sldId="512"/>
            <ac:picMk id="7" creationId="{D945B2B7-3ADA-44A2-68F0-DBAAB2611F18}"/>
          </ac:picMkLst>
        </pc:picChg>
        <pc:picChg chg="add mod">
          <ac:chgData name="Jelte Belshof | EHS Services" userId="4d80a8e4-6fab-4ff9-a2b6-fcde92ae7f48" providerId="ADAL" clId="{5CAB79AF-6BF2-49CB-A703-D992BE64F6F1}" dt="2026-01-12T13:55:57.129" v="1435" actId="1076"/>
          <ac:picMkLst>
            <pc:docMk/>
            <pc:sldMk cId="1945786526" sldId="512"/>
            <ac:picMk id="8" creationId="{48C18861-C20D-AC02-BB88-C04D64FD2B6D}"/>
          </ac:picMkLst>
        </pc:picChg>
        <pc:picChg chg="add mod">
          <ac:chgData name="Jelte Belshof | EHS Services" userId="4d80a8e4-6fab-4ff9-a2b6-fcde92ae7f48" providerId="ADAL" clId="{5CAB79AF-6BF2-49CB-A703-D992BE64F6F1}" dt="2026-01-12T13:56:00.228" v="1436" actId="1076"/>
          <ac:picMkLst>
            <pc:docMk/>
            <pc:sldMk cId="1945786526" sldId="512"/>
            <ac:picMk id="9" creationId="{B5267C74-C15B-2CC8-9E3D-23563B3A72B6}"/>
          </ac:picMkLst>
        </pc:picChg>
        <pc:picChg chg="add mod">
          <ac:chgData name="Jelte Belshof | EHS Services" userId="4d80a8e4-6fab-4ff9-a2b6-fcde92ae7f48" providerId="ADAL" clId="{5CAB79AF-6BF2-49CB-A703-D992BE64F6F1}" dt="2026-01-12T13:55:50.752" v="1433" actId="1076"/>
          <ac:picMkLst>
            <pc:docMk/>
            <pc:sldMk cId="1945786526" sldId="512"/>
            <ac:picMk id="10" creationId="{9FE5D8D1-12B3-3482-D5A2-1982700F2257}"/>
          </ac:picMkLst>
        </pc:picChg>
        <pc:picChg chg="add mod">
          <ac:chgData name="Jelte Belshof | EHS Services" userId="4d80a8e4-6fab-4ff9-a2b6-fcde92ae7f48" providerId="ADAL" clId="{5CAB79AF-6BF2-49CB-A703-D992BE64F6F1}" dt="2026-01-12T13:58:54.967" v="1552" actId="1076"/>
          <ac:picMkLst>
            <pc:docMk/>
            <pc:sldMk cId="1945786526" sldId="512"/>
            <ac:picMk id="11" creationId="{A7A68CA6-DCF4-0739-402A-7CFD18399327}"/>
          </ac:picMkLst>
        </pc:picChg>
        <pc:picChg chg="add mod">
          <ac:chgData name="Jelte Belshof | EHS Services" userId="4d80a8e4-6fab-4ff9-a2b6-fcde92ae7f48" providerId="ADAL" clId="{5CAB79AF-6BF2-49CB-A703-D992BE64F6F1}" dt="2026-01-12T13:58:58.057" v="1553" actId="1076"/>
          <ac:picMkLst>
            <pc:docMk/>
            <pc:sldMk cId="1945786526" sldId="512"/>
            <ac:picMk id="13" creationId="{B108FB7C-0E0D-E956-2A15-2CFD34284503}"/>
          </ac:picMkLst>
        </pc:picChg>
        <pc:picChg chg="add del mod">
          <ac:chgData name="Jelte Belshof | EHS Services" userId="4d80a8e4-6fab-4ff9-a2b6-fcde92ae7f48" providerId="ADAL" clId="{5CAB79AF-6BF2-49CB-A703-D992BE64F6F1}" dt="2026-01-12T13:59:35.127" v="1559" actId="478"/>
          <ac:picMkLst>
            <pc:docMk/>
            <pc:sldMk cId="1945786526" sldId="512"/>
            <ac:picMk id="1028" creationId="{D8E07F91-AB83-E7EA-5B1F-276485572FA9}"/>
          </ac:picMkLst>
        </pc:picChg>
      </pc:sldChg>
      <pc:sldChg chg="modSp add mod">
        <pc:chgData name="Jelte Belshof | EHS Services" userId="4d80a8e4-6fab-4ff9-a2b6-fcde92ae7f48" providerId="ADAL" clId="{5CAB79AF-6BF2-49CB-A703-D992BE64F6F1}" dt="2026-01-12T14:01:33.255" v="1939" actId="115"/>
        <pc:sldMkLst>
          <pc:docMk/>
          <pc:sldMk cId="2721226583" sldId="513"/>
        </pc:sldMkLst>
        <pc:spChg chg="mod">
          <ac:chgData name="Jelte Belshof | EHS Services" userId="4d80a8e4-6fab-4ff9-a2b6-fcde92ae7f48" providerId="ADAL" clId="{5CAB79AF-6BF2-49CB-A703-D992BE64F6F1}" dt="2026-01-12T14:01:33.255" v="1939" actId="115"/>
          <ac:spMkLst>
            <pc:docMk/>
            <pc:sldMk cId="2721226583" sldId="513"/>
            <ac:spMk id="3" creationId="{BE5A2205-A10D-FF5D-46EB-60D5BC5AFDE7}"/>
          </ac:spMkLst>
        </pc:spChg>
      </pc:sldChg>
    </pc:docChg>
  </pc:docChgLst>
  <pc:docChgLst>
    <pc:chgData name="Barbara Kamphuis | EHS Services" userId="d8190b39-493a-4022-a7f1-dd7a0ae05e47" providerId="ADAL" clId="{A75CE84E-0438-46DB-A09E-C1D0B8FEB8BD}"/>
    <pc:docChg chg="delSld modSld">
      <pc:chgData name="Barbara Kamphuis | EHS Services" userId="d8190b39-493a-4022-a7f1-dd7a0ae05e47" providerId="ADAL" clId="{A75CE84E-0438-46DB-A09E-C1D0B8FEB8BD}" dt="2026-01-12T09:58:43.193" v="88" actId="20577"/>
      <pc:docMkLst>
        <pc:docMk/>
      </pc:docMkLst>
      <pc:sldChg chg="del">
        <pc:chgData name="Barbara Kamphuis | EHS Services" userId="d8190b39-493a-4022-a7f1-dd7a0ae05e47" providerId="ADAL" clId="{A75CE84E-0438-46DB-A09E-C1D0B8FEB8BD}" dt="2026-01-12T09:38:13.994" v="32" actId="47"/>
        <pc:sldMkLst>
          <pc:docMk/>
          <pc:sldMk cId="1232064486" sldId="482"/>
        </pc:sldMkLst>
      </pc:sldChg>
      <pc:sldChg chg="modSp mod">
        <pc:chgData name="Barbara Kamphuis | EHS Services" userId="d8190b39-493a-4022-a7f1-dd7a0ae05e47" providerId="ADAL" clId="{A75CE84E-0438-46DB-A09E-C1D0B8FEB8BD}" dt="2026-01-12T09:35:44.633" v="3" actId="6549"/>
        <pc:sldMkLst>
          <pc:docMk/>
          <pc:sldMk cId="1016296809" sldId="484"/>
        </pc:sldMkLst>
        <pc:spChg chg="mod">
          <ac:chgData name="Barbara Kamphuis | EHS Services" userId="d8190b39-493a-4022-a7f1-dd7a0ae05e47" providerId="ADAL" clId="{A75CE84E-0438-46DB-A09E-C1D0B8FEB8BD}" dt="2026-01-12T09:35:44.633" v="3" actId="6549"/>
          <ac:spMkLst>
            <pc:docMk/>
            <pc:sldMk cId="1016296809" sldId="484"/>
            <ac:spMk id="2" creationId="{496882DB-ED6E-7983-0D5F-1AF0B531370A}"/>
          </ac:spMkLst>
        </pc:spChg>
      </pc:sldChg>
      <pc:sldChg chg="modSp mod">
        <pc:chgData name="Barbara Kamphuis | EHS Services" userId="d8190b39-493a-4022-a7f1-dd7a0ae05e47" providerId="ADAL" clId="{A75CE84E-0438-46DB-A09E-C1D0B8FEB8BD}" dt="2026-01-12T09:37:06.902" v="7" actId="20577"/>
        <pc:sldMkLst>
          <pc:docMk/>
          <pc:sldMk cId="4158511815" sldId="485"/>
        </pc:sldMkLst>
        <pc:spChg chg="mod">
          <ac:chgData name="Barbara Kamphuis | EHS Services" userId="d8190b39-493a-4022-a7f1-dd7a0ae05e47" providerId="ADAL" clId="{A75CE84E-0438-46DB-A09E-C1D0B8FEB8BD}" dt="2026-01-12T09:37:06.902" v="7" actId="20577"/>
          <ac:spMkLst>
            <pc:docMk/>
            <pc:sldMk cId="4158511815" sldId="485"/>
            <ac:spMk id="2" creationId="{A3303F15-BB68-A3C7-0E31-025A60C176B7}"/>
          </ac:spMkLst>
        </pc:spChg>
      </pc:sldChg>
      <pc:sldChg chg="modSp mod">
        <pc:chgData name="Barbara Kamphuis | EHS Services" userId="d8190b39-493a-4022-a7f1-dd7a0ae05e47" providerId="ADAL" clId="{A75CE84E-0438-46DB-A09E-C1D0B8FEB8BD}" dt="2026-01-12T09:37:15.203" v="11" actId="6549"/>
        <pc:sldMkLst>
          <pc:docMk/>
          <pc:sldMk cId="78652076" sldId="486"/>
        </pc:sldMkLst>
        <pc:spChg chg="mod">
          <ac:chgData name="Barbara Kamphuis | EHS Services" userId="d8190b39-493a-4022-a7f1-dd7a0ae05e47" providerId="ADAL" clId="{A75CE84E-0438-46DB-A09E-C1D0B8FEB8BD}" dt="2026-01-12T09:37:15.203" v="11" actId="6549"/>
          <ac:spMkLst>
            <pc:docMk/>
            <pc:sldMk cId="78652076" sldId="486"/>
            <ac:spMk id="2" creationId="{B5584F71-0500-B73E-E7A7-8A1A1912EAA5}"/>
          </ac:spMkLst>
        </pc:spChg>
      </pc:sldChg>
      <pc:sldChg chg="modSp mod">
        <pc:chgData name="Barbara Kamphuis | EHS Services" userId="d8190b39-493a-4022-a7f1-dd7a0ae05e47" providerId="ADAL" clId="{A75CE84E-0438-46DB-A09E-C1D0B8FEB8BD}" dt="2026-01-12T09:37:24.367" v="15" actId="6549"/>
        <pc:sldMkLst>
          <pc:docMk/>
          <pc:sldMk cId="2859321268" sldId="487"/>
        </pc:sldMkLst>
        <pc:spChg chg="mod">
          <ac:chgData name="Barbara Kamphuis | EHS Services" userId="d8190b39-493a-4022-a7f1-dd7a0ae05e47" providerId="ADAL" clId="{A75CE84E-0438-46DB-A09E-C1D0B8FEB8BD}" dt="2026-01-12T09:37:24.367" v="15" actId="6549"/>
          <ac:spMkLst>
            <pc:docMk/>
            <pc:sldMk cId="2859321268" sldId="487"/>
            <ac:spMk id="2" creationId="{CC679FA9-F998-FEC8-23FD-2BF4F25AEE7D}"/>
          </ac:spMkLst>
        </pc:spChg>
      </pc:sldChg>
      <pc:sldChg chg="modSp mod">
        <pc:chgData name="Barbara Kamphuis | EHS Services" userId="d8190b39-493a-4022-a7f1-dd7a0ae05e47" providerId="ADAL" clId="{A75CE84E-0438-46DB-A09E-C1D0B8FEB8BD}" dt="2026-01-12T09:37:32.223" v="19" actId="6549"/>
        <pc:sldMkLst>
          <pc:docMk/>
          <pc:sldMk cId="2176807790" sldId="488"/>
        </pc:sldMkLst>
        <pc:spChg chg="mod">
          <ac:chgData name="Barbara Kamphuis | EHS Services" userId="d8190b39-493a-4022-a7f1-dd7a0ae05e47" providerId="ADAL" clId="{A75CE84E-0438-46DB-A09E-C1D0B8FEB8BD}" dt="2026-01-12T09:37:32.223" v="19" actId="6549"/>
          <ac:spMkLst>
            <pc:docMk/>
            <pc:sldMk cId="2176807790" sldId="488"/>
            <ac:spMk id="2" creationId="{C46DEE0F-CE14-5087-626D-4442F3A081BE}"/>
          </ac:spMkLst>
        </pc:spChg>
      </pc:sldChg>
      <pc:sldChg chg="modSp mod">
        <pc:chgData name="Barbara Kamphuis | EHS Services" userId="d8190b39-493a-4022-a7f1-dd7a0ae05e47" providerId="ADAL" clId="{A75CE84E-0438-46DB-A09E-C1D0B8FEB8BD}" dt="2026-01-12T09:37:40.947" v="23" actId="6549"/>
        <pc:sldMkLst>
          <pc:docMk/>
          <pc:sldMk cId="265241797" sldId="489"/>
        </pc:sldMkLst>
        <pc:spChg chg="mod">
          <ac:chgData name="Barbara Kamphuis | EHS Services" userId="d8190b39-493a-4022-a7f1-dd7a0ae05e47" providerId="ADAL" clId="{A75CE84E-0438-46DB-A09E-C1D0B8FEB8BD}" dt="2026-01-12T09:37:40.947" v="23" actId="6549"/>
          <ac:spMkLst>
            <pc:docMk/>
            <pc:sldMk cId="265241797" sldId="489"/>
            <ac:spMk id="2" creationId="{396F3B16-E6C6-CC8A-91DC-54DFB31ACBD8}"/>
          </ac:spMkLst>
        </pc:spChg>
      </pc:sldChg>
      <pc:sldChg chg="modSp mod">
        <pc:chgData name="Barbara Kamphuis | EHS Services" userId="d8190b39-493a-4022-a7f1-dd7a0ae05e47" providerId="ADAL" clId="{A75CE84E-0438-46DB-A09E-C1D0B8FEB8BD}" dt="2026-01-12T09:37:47.817" v="27" actId="6549"/>
        <pc:sldMkLst>
          <pc:docMk/>
          <pc:sldMk cId="3422887469" sldId="490"/>
        </pc:sldMkLst>
        <pc:spChg chg="mod">
          <ac:chgData name="Barbara Kamphuis | EHS Services" userId="d8190b39-493a-4022-a7f1-dd7a0ae05e47" providerId="ADAL" clId="{A75CE84E-0438-46DB-A09E-C1D0B8FEB8BD}" dt="2026-01-12T09:37:47.817" v="27" actId="6549"/>
          <ac:spMkLst>
            <pc:docMk/>
            <pc:sldMk cId="3422887469" sldId="490"/>
            <ac:spMk id="2" creationId="{72D6D3F0-939C-A2D4-8E94-1971373D5E93}"/>
          </ac:spMkLst>
        </pc:spChg>
      </pc:sldChg>
      <pc:sldChg chg="modSp mod">
        <pc:chgData name="Barbara Kamphuis | EHS Services" userId="d8190b39-493a-4022-a7f1-dd7a0ae05e47" providerId="ADAL" clId="{A75CE84E-0438-46DB-A09E-C1D0B8FEB8BD}" dt="2026-01-12T09:37:55.379" v="31" actId="6549"/>
        <pc:sldMkLst>
          <pc:docMk/>
          <pc:sldMk cId="2699672199" sldId="491"/>
        </pc:sldMkLst>
        <pc:spChg chg="mod">
          <ac:chgData name="Barbara Kamphuis | EHS Services" userId="d8190b39-493a-4022-a7f1-dd7a0ae05e47" providerId="ADAL" clId="{A75CE84E-0438-46DB-A09E-C1D0B8FEB8BD}" dt="2026-01-12T09:37:55.379" v="31" actId="6549"/>
          <ac:spMkLst>
            <pc:docMk/>
            <pc:sldMk cId="2699672199" sldId="491"/>
            <ac:spMk id="2" creationId="{2D3F4682-7CA9-DCEF-5444-159A624742BD}"/>
          </ac:spMkLst>
        </pc:spChg>
      </pc:sldChg>
      <pc:sldChg chg="modSp mod">
        <pc:chgData name="Barbara Kamphuis | EHS Services" userId="d8190b39-493a-4022-a7f1-dd7a0ae05e47" providerId="ADAL" clId="{A75CE84E-0438-46DB-A09E-C1D0B8FEB8BD}" dt="2026-01-12T09:58:43.193" v="88" actId="20577"/>
        <pc:sldMkLst>
          <pc:docMk/>
          <pc:sldMk cId="277240295" sldId="492"/>
        </pc:sldMkLst>
        <pc:spChg chg="mod">
          <ac:chgData name="Barbara Kamphuis | EHS Services" userId="d8190b39-493a-4022-a7f1-dd7a0ae05e47" providerId="ADAL" clId="{A75CE84E-0438-46DB-A09E-C1D0B8FEB8BD}" dt="2026-01-12T09:58:43.193" v="88" actId="20577"/>
          <ac:spMkLst>
            <pc:docMk/>
            <pc:sldMk cId="277240295" sldId="492"/>
            <ac:spMk id="3" creationId="{B8D93826-8BC4-4082-E08A-274599E3656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rwinheijnsbroek-my.sharepoint.com/personal/jelte_ehs-services_nl/Documents/Documenten/VerbondPK/9%20Ongevallen/Nieuw%20-%20Microsoft%20Excel-werkbla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F1-4D59-B0E2-2DEBE80994C6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F1-4D59-B0E2-2DEBE80994C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F1-4D59-B0E2-2DEBE80994C6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F1-4D59-B0E2-2DEBE80994C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F1-4D59-B0E2-2DEBE80994C6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F1-4D59-B0E2-2DEBE80994C6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AF1-4D59-B0E2-2DEBE80994C6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AF1-4D59-B0E2-2DEBE80994C6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AF1-4D59-B0E2-2DEBE80994C6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AF1-4D59-B0E2-2DEBE80994C6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AF1-4D59-B0E2-2DEBE80994C6}"/>
              </c:ext>
            </c:extLst>
          </c:dPt>
          <c:cat>
            <c:strRef>
              <c:f>VNP!$A$2:$A$12</c:f>
              <c:strCache>
                <c:ptCount val="11"/>
                <c:pt idx="0">
                  <c:v>Misstappen, struikelen, uitglijden</c:v>
                </c:pt>
                <c:pt idx="1">
                  <c:v>Klemmen of bekneld raken</c:v>
                </c:pt>
                <c:pt idx="2">
                  <c:v>Getroffen worden door een voorwerp</c:v>
                </c:pt>
                <c:pt idx="3">
                  <c:v>Anders</c:v>
                </c:pt>
                <c:pt idx="4">
                  <c:v>Snijden en steken door scherpe voorwerpen</c:v>
                </c:pt>
                <c:pt idx="5">
                  <c:v>Horizontaal en verticaal transport</c:v>
                </c:pt>
                <c:pt idx="6">
                  <c:v>Vallen van hoogten</c:v>
                </c:pt>
                <c:pt idx="7">
                  <c:v>Elektriciteit</c:v>
                </c:pt>
                <c:pt idx="8">
                  <c:v>Draagbaar handgereedschap</c:v>
                </c:pt>
                <c:pt idx="9">
                  <c:v>Brand en explosie</c:v>
                </c:pt>
                <c:pt idx="10">
                  <c:v>Chemicaliën en dampen/gassen</c:v>
                </c:pt>
              </c:strCache>
            </c:strRef>
          </c:cat>
          <c:val>
            <c:numRef>
              <c:f>VNP!$B$2:$B$12</c:f>
              <c:numCache>
                <c:formatCode>General</c:formatCode>
                <c:ptCount val="11"/>
                <c:pt idx="0">
                  <c:v>12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AF1-4D59-B0E2-2DEBE8099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48011324868175"/>
          <c:y val="0.10645585319579876"/>
          <c:w val="0.29969981967815534"/>
          <c:h val="0.8133881420582900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65F9601-C34F-4D89-9F1C-490D808D68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42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163" y="746125"/>
            <a:ext cx="6610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98BAA04-0EAF-47BD-A9FC-5DD813F251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59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BAA04-0EAF-47BD-A9FC-5DD813F251C9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240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C129A-04BC-0B34-6C27-35EDF2334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4EBE0FE-2D80-DA7B-838C-24A6EF390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343DC78-DDA3-837C-7117-25BD64E91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0612E1-C088-5382-4BDF-38614EBC6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BAA04-0EAF-47BD-A9FC-5DD813F251C9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404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BAA04-0EAF-47BD-A9FC-5DD813F251C9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16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BAA04-0EAF-47BD-A9FC-5DD813F251C9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60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BAA04-0EAF-47BD-A9FC-5DD813F251C9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55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76216-62B6-B8B7-7F2A-C0CD20628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BC35981-C83A-16F0-DE5D-5E9E4F121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7162C09-6AA1-0A11-DE15-9DDEB26F9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AADCE9-FA8F-9C9F-DA71-4258E82E5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BAA04-0EAF-47BD-A9FC-5DD813F251C9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61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E24AC-CB19-8167-C56C-E79F22F40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8E743D9-5294-719C-D003-0563B4025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634B02E-3E84-5166-F18C-3D51B2242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18F784-34E5-BEDF-FC30-5DE74EE8E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BAA04-0EAF-47BD-A9FC-5DD813F251C9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96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426B3-7C17-90C7-E626-54356CB0B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DC9587D-938D-0786-384C-14C810633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E11B93D-ECA4-77DC-B026-C80A52906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492B9A-5226-01E0-6EF8-6D0C6B79D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BAA04-0EAF-47BD-A9FC-5DD813F251C9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2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7F1D9-C5FB-CC7D-9671-E43377E37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CBF5C80-1B4B-B9BF-075D-78878CEB8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5B717D4-CD75-39AB-F4FB-84E32EAB3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674BD1-209E-DB2C-28B9-4F822685C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BAA04-0EAF-47BD-A9FC-5DD813F251C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775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9ED14-215D-BB36-DE9B-BE96C1A00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BF66B9A-A7C3-A971-2E65-ACFB78C06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9444DE9-2871-1E1B-D0DA-233592692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DAFBF8-0F0E-DAA7-634D-96399FD03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BAA04-0EAF-47BD-A9FC-5DD813F251C9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933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DB67B-55B4-0868-C379-F61554E65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AD3CD37-B66A-F58F-8249-34BEDA84B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A83E15E-D151-73B3-D942-BD501A991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E29D00-99F3-F84C-0965-39DB33F8E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BAA04-0EAF-47BD-A9FC-5DD813F251C9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46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Vrije vorm 1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verbondp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785939"/>
            <a:ext cx="3088216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3600451" y="2130426"/>
            <a:ext cx="7677149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5132" name="Tijdelijke aanduiding voor tekst 29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9450917" cy="1198563"/>
          </a:xfrm>
        </p:spPr>
        <p:txBody>
          <a:bodyPr/>
          <a:lstStyle>
            <a:lvl1pPr marL="109538" indent="0" algn="ctr">
              <a:buFont typeface="Wingdings 3" pitchFamily="18" charset="2"/>
              <a:buNone/>
              <a:defRPr sz="2800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12" name="Tijdelijke aanduiding voor datum 29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ianummer 2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4E981C-32F0-47ED-9F54-BA2A31DD3C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88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69998-54EF-407B-8F11-025BB8B722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33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7324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7324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9D40-C51D-4EA7-925D-8F49190CE3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6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90835"/>
            <a:ext cx="10515600" cy="4675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607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0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607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757897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 baseline="0"/>
            </a:lvl1pPr>
            <a:lvl2pPr>
              <a:buClr>
                <a:schemeClr val="tx2"/>
              </a:buClr>
              <a:defRPr sz="1400" baseline="0"/>
            </a:lvl2pPr>
            <a:lvl3pPr>
              <a:buClr>
                <a:schemeClr val="tx2"/>
              </a:buClr>
              <a:defRPr sz="1400" baseline="0"/>
            </a:lvl3pPr>
            <a:lvl4pPr>
              <a:buClr>
                <a:schemeClr val="tx2"/>
              </a:buClr>
              <a:defRPr sz="1400" baseline="0"/>
            </a:lvl4pPr>
            <a:lvl5pPr>
              <a:buClr>
                <a:schemeClr val="tx2"/>
              </a:buClr>
              <a:defRPr sz="1400" baseline="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38200" y="64119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DINCond-Medium" charset="0"/>
                <a:ea typeface="DINCond-Medium" charset="0"/>
                <a:cs typeface="DINCond-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AA0CC-833F-7C48-8557-CB06BDA84761}" type="slidenum">
              <a:rPr lang="nl-NL" sz="1200" smtClean="0"/>
              <a:pPr/>
              <a:t>‹nr.›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09693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830580"/>
            <a:ext cx="4951412" cy="52654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402389" y="830580"/>
            <a:ext cx="4951412" cy="415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2641600" cy="4495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838200" y="92154"/>
            <a:ext cx="1803400" cy="357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Vervolgpagina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38200" y="64119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DINCond-Medium" charset="0"/>
                <a:ea typeface="DINCond-Medium" charset="0"/>
                <a:cs typeface="DINCond-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AA0CC-833F-7C48-8557-CB06BDA84761}" type="slidenum">
              <a:rPr lang="nl-NL" sz="1200" smtClean="0"/>
              <a:pPr/>
              <a:t>‹nr.›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47813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1"/>
            <a:ext cx="12192000" cy="1325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90835"/>
            <a:ext cx="10515600" cy="4675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9519"/>
            <a:ext cx="10515600" cy="95636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38200" y="64119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DINCond-Medium" charset="0"/>
                <a:ea typeface="DINCond-Medium" charset="0"/>
                <a:cs typeface="DINCond-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AA0CC-833F-7C48-8557-CB06BDA84761}" type="slidenum">
              <a:rPr lang="nl-NL" sz="1200" smtClean="0"/>
              <a:pPr/>
              <a:t>‹nr.›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18574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1"/>
            <a:ext cx="12192000" cy="1325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508761"/>
            <a:ext cx="10515600" cy="45663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 baseline="0"/>
            </a:lvl1pPr>
            <a:lvl2pPr>
              <a:buClr>
                <a:schemeClr val="tx2"/>
              </a:buClr>
              <a:defRPr sz="1400" baseline="0"/>
            </a:lvl2pPr>
            <a:lvl3pPr>
              <a:buClr>
                <a:schemeClr val="tx2"/>
              </a:buClr>
              <a:defRPr sz="1400" baseline="0"/>
            </a:lvl3pPr>
            <a:lvl4pPr>
              <a:buClr>
                <a:schemeClr val="tx2"/>
              </a:buClr>
              <a:defRPr sz="1400" baseline="0"/>
            </a:lvl4pPr>
            <a:lvl5pPr>
              <a:buClr>
                <a:schemeClr val="tx2"/>
              </a:buClr>
              <a:defRPr sz="1400" baseline="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38200" y="64119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DINCond-Medium" charset="0"/>
                <a:ea typeface="DINCond-Medium" charset="0"/>
                <a:cs typeface="DINCond-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AA0CC-833F-7C48-8557-CB06BDA84761}" type="slidenum">
              <a:rPr lang="nl-NL" sz="1200" smtClean="0"/>
              <a:pPr/>
              <a:t>‹nr.›</a:t>
            </a:fld>
            <a:endParaRPr lang="nl-NL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9519"/>
            <a:ext cx="10515600" cy="95636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54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88" y="358235"/>
            <a:ext cx="6095955" cy="30479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88" y="3502765"/>
            <a:ext cx="6095955" cy="30479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92" y="358235"/>
            <a:ext cx="4112545" cy="46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1233577"/>
            <a:ext cx="12192000" cy="5624422"/>
          </a:xfrm>
          <a:custGeom>
            <a:avLst/>
            <a:gdLst>
              <a:gd name="connsiteX0" fmla="*/ 0 w 9144000"/>
              <a:gd name="connsiteY0" fmla="*/ 0 h 5705475"/>
              <a:gd name="connsiteX1" fmla="*/ 9144000 w 9144000"/>
              <a:gd name="connsiteY1" fmla="*/ 0 h 5705475"/>
              <a:gd name="connsiteX2" fmla="*/ 9144000 w 9144000"/>
              <a:gd name="connsiteY2" fmla="*/ 5705475 h 5705475"/>
              <a:gd name="connsiteX3" fmla="*/ 0 w 9144000"/>
              <a:gd name="connsiteY3" fmla="*/ 5705475 h 5705475"/>
              <a:gd name="connsiteX4" fmla="*/ 0 w 9144000"/>
              <a:gd name="connsiteY4" fmla="*/ 0 h 5705475"/>
              <a:gd name="connsiteX0" fmla="*/ 0 w 9144000"/>
              <a:gd name="connsiteY0" fmla="*/ 0 h 5705475"/>
              <a:gd name="connsiteX1" fmla="*/ 9144000 w 9144000"/>
              <a:gd name="connsiteY1" fmla="*/ 572759 h 5705475"/>
              <a:gd name="connsiteX2" fmla="*/ 9144000 w 9144000"/>
              <a:gd name="connsiteY2" fmla="*/ 5705475 h 5705475"/>
              <a:gd name="connsiteX3" fmla="*/ 0 w 9144000"/>
              <a:gd name="connsiteY3" fmla="*/ 5705475 h 5705475"/>
              <a:gd name="connsiteX4" fmla="*/ 0 w 9144000"/>
              <a:gd name="connsiteY4" fmla="*/ 0 h 5705475"/>
              <a:gd name="connsiteX0" fmla="*/ 0 w 9144000"/>
              <a:gd name="connsiteY0" fmla="*/ 0 h 5270739"/>
              <a:gd name="connsiteX1" fmla="*/ 9144000 w 9144000"/>
              <a:gd name="connsiteY1" fmla="*/ 138023 h 5270739"/>
              <a:gd name="connsiteX2" fmla="*/ 9144000 w 9144000"/>
              <a:gd name="connsiteY2" fmla="*/ 5270739 h 5270739"/>
              <a:gd name="connsiteX3" fmla="*/ 0 w 9144000"/>
              <a:gd name="connsiteY3" fmla="*/ 5270739 h 5270739"/>
              <a:gd name="connsiteX4" fmla="*/ 0 w 9144000"/>
              <a:gd name="connsiteY4" fmla="*/ 0 h 5270739"/>
              <a:gd name="connsiteX0" fmla="*/ 0 w 9144000"/>
              <a:gd name="connsiteY0" fmla="*/ 0 h 5624422"/>
              <a:gd name="connsiteX1" fmla="*/ 9144000 w 9144000"/>
              <a:gd name="connsiteY1" fmla="*/ 491706 h 5624422"/>
              <a:gd name="connsiteX2" fmla="*/ 9144000 w 9144000"/>
              <a:gd name="connsiteY2" fmla="*/ 5624422 h 5624422"/>
              <a:gd name="connsiteX3" fmla="*/ 0 w 9144000"/>
              <a:gd name="connsiteY3" fmla="*/ 5624422 h 5624422"/>
              <a:gd name="connsiteX4" fmla="*/ 0 w 9144000"/>
              <a:gd name="connsiteY4" fmla="*/ 0 h 562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624422">
                <a:moveTo>
                  <a:pt x="0" y="0"/>
                </a:moveTo>
                <a:lnTo>
                  <a:pt x="9144000" y="491706"/>
                </a:lnTo>
                <a:lnTo>
                  <a:pt x="9144000" y="5624422"/>
                </a:lnTo>
                <a:lnTo>
                  <a:pt x="0" y="562442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2"/>
          <p:cNvSpPr>
            <a:spLocks noGrp="1"/>
          </p:cNvSpPr>
          <p:nvPr>
            <p:ph type="pic" idx="11"/>
          </p:nvPr>
        </p:nvSpPr>
        <p:spPr>
          <a:xfrm>
            <a:off x="-8182" y="4300538"/>
            <a:ext cx="9101383" cy="1286092"/>
          </a:xfrm>
          <a:custGeom>
            <a:avLst/>
            <a:gdLst>
              <a:gd name="connsiteX0" fmla="*/ 0 w 5486400"/>
              <a:gd name="connsiteY0" fmla="*/ 0 h 4114800"/>
              <a:gd name="connsiteX1" fmla="*/ 5486400 w 5486400"/>
              <a:gd name="connsiteY1" fmla="*/ 0 h 4114800"/>
              <a:gd name="connsiteX2" fmla="*/ 5486400 w 5486400"/>
              <a:gd name="connsiteY2" fmla="*/ 4114800 h 4114800"/>
              <a:gd name="connsiteX3" fmla="*/ 0 w 5486400"/>
              <a:gd name="connsiteY3" fmla="*/ 4114800 h 4114800"/>
              <a:gd name="connsiteX4" fmla="*/ 0 w 5486400"/>
              <a:gd name="connsiteY4" fmla="*/ 0 h 4114800"/>
              <a:gd name="connsiteX0" fmla="*/ 0 w 5486400"/>
              <a:gd name="connsiteY0" fmla="*/ 0 h 4114800"/>
              <a:gd name="connsiteX1" fmla="*/ 5486400 w 5486400"/>
              <a:gd name="connsiteY1" fmla="*/ 1417906 h 4114800"/>
              <a:gd name="connsiteX2" fmla="*/ 5486400 w 5486400"/>
              <a:gd name="connsiteY2" fmla="*/ 4114800 h 4114800"/>
              <a:gd name="connsiteX3" fmla="*/ 0 w 5486400"/>
              <a:gd name="connsiteY3" fmla="*/ 4114800 h 4114800"/>
              <a:gd name="connsiteX4" fmla="*/ 0 w 5486400"/>
              <a:gd name="connsiteY4" fmla="*/ 0 h 4114800"/>
              <a:gd name="connsiteX0" fmla="*/ 0 w 5486400"/>
              <a:gd name="connsiteY0" fmla="*/ 0 h 3112531"/>
              <a:gd name="connsiteX1" fmla="*/ 5486400 w 5486400"/>
              <a:gd name="connsiteY1" fmla="*/ 415637 h 3112531"/>
              <a:gd name="connsiteX2" fmla="*/ 5486400 w 5486400"/>
              <a:gd name="connsiteY2" fmla="*/ 3112531 h 3112531"/>
              <a:gd name="connsiteX3" fmla="*/ 0 w 5486400"/>
              <a:gd name="connsiteY3" fmla="*/ 3112531 h 3112531"/>
              <a:gd name="connsiteX4" fmla="*/ 0 w 5486400"/>
              <a:gd name="connsiteY4" fmla="*/ 0 h 3112531"/>
              <a:gd name="connsiteX0" fmla="*/ 0 w 5486400"/>
              <a:gd name="connsiteY0" fmla="*/ 0 h 3112531"/>
              <a:gd name="connsiteX1" fmla="*/ 5486400 w 5486400"/>
              <a:gd name="connsiteY1" fmla="*/ 415637 h 3112531"/>
              <a:gd name="connsiteX2" fmla="*/ 5486400 w 5486400"/>
              <a:gd name="connsiteY2" fmla="*/ 2185060 h 3112531"/>
              <a:gd name="connsiteX3" fmla="*/ 0 w 5486400"/>
              <a:gd name="connsiteY3" fmla="*/ 3112531 h 3112531"/>
              <a:gd name="connsiteX4" fmla="*/ 0 w 5486400"/>
              <a:gd name="connsiteY4" fmla="*/ 0 h 3112531"/>
              <a:gd name="connsiteX0" fmla="*/ 0 w 5501216"/>
              <a:gd name="connsiteY0" fmla="*/ 180026 h 2696894"/>
              <a:gd name="connsiteX1" fmla="*/ 5501216 w 5501216"/>
              <a:gd name="connsiteY1" fmla="*/ 0 h 2696894"/>
              <a:gd name="connsiteX2" fmla="*/ 5501216 w 5501216"/>
              <a:gd name="connsiteY2" fmla="*/ 1769423 h 2696894"/>
              <a:gd name="connsiteX3" fmla="*/ 14816 w 5501216"/>
              <a:gd name="connsiteY3" fmla="*/ 2696894 h 2696894"/>
              <a:gd name="connsiteX4" fmla="*/ 0 w 5501216"/>
              <a:gd name="connsiteY4" fmla="*/ 180026 h 2696894"/>
              <a:gd name="connsiteX0" fmla="*/ 0 w 5501216"/>
              <a:gd name="connsiteY0" fmla="*/ 0 h 2516868"/>
              <a:gd name="connsiteX1" fmla="*/ 5482166 w 5501216"/>
              <a:gd name="connsiteY1" fmla="*/ 274802 h 2516868"/>
              <a:gd name="connsiteX2" fmla="*/ 5501216 w 5501216"/>
              <a:gd name="connsiteY2" fmla="*/ 1589397 h 2516868"/>
              <a:gd name="connsiteX3" fmla="*/ 14816 w 5501216"/>
              <a:gd name="connsiteY3" fmla="*/ 2516868 h 2516868"/>
              <a:gd name="connsiteX4" fmla="*/ 0 w 5501216"/>
              <a:gd name="connsiteY4" fmla="*/ 0 h 2516868"/>
              <a:gd name="connsiteX0" fmla="*/ 0 w 5501216"/>
              <a:gd name="connsiteY0" fmla="*/ 0 h 1589397"/>
              <a:gd name="connsiteX1" fmla="*/ 5482166 w 5501216"/>
              <a:gd name="connsiteY1" fmla="*/ 274802 h 1589397"/>
              <a:gd name="connsiteX2" fmla="*/ 5501216 w 5501216"/>
              <a:gd name="connsiteY2" fmla="*/ 1589397 h 1589397"/>
              <a:gd name="connsiteX3" fmla="*/ 11925 w 5501216"/>
              <a:gd name="connsiteY3" fmla="*/ 1330035 h 1589397"/>
              <a:gd name="connsiteX4" fmla="*/ 0 w 5501216"/>
              <a:gd name="connsiteY4" fmla="*/ 0 h 1589397"/>
              <a:gd name="connsiteX0" fmla="*/ 0 w 5501216"/>
              <a:gd name="connsiteY0" fmla="*/ 0 h 1330035"/>
              <a:gd name="connsiteX1" fmla="*/ 5482166 w 5501216"/>
              <a:gd name="connsiteY1" fmla="*/ 274802 h 1330035"/>
              <a:gd name="connsiteX2" fmla="*/ 5501216 w 5501216"/>
              <a:gd name="connsiteY2" fmla="*/ 960603 h 1330035"/>
              <a:gd name="connsiteX3" fmla="*/ 11925 w 5501216"/>
              <a:gd name="connsiteY3" fmla="*/ 1330035 h 1330035"/>
              <a:gd name="connsiteX4" fmla="*/ 0 w 5501216"/>
              <a:gd name="connsiteY4" fmla="*/ 0 h 1330035"/>
              <a:gd name="connsiteX0" fmla="*/ 0 w 5842597"/>
              <a:gd name="connsiteY0" fmla="*/ 0 h 1330035"/>
              <a:gd name="connsiteX1" fmla="*/ 5842597 w 5842597"/>
              <a:gd name="connsiteY1" fmla="*/ 274803 h 1330035"/>
              <a:gd name="connsiteX2" fmla="*/ 5501216 w 5842597"/>
              <a:gd name="connsiteY2" fmla="*/ 960603 h 1330035"/>
              <a:gd name="connsiteX3" fmla="*/ 11925 w 5842597"/>
              <a:gd name="connsiteY3" fmla="*/ 1330035 h 1330035"/>
              <a:gd name="connsiteX4" fmla="*/ 0 w 5842597"/>
              <a:gd name="connsiteY4" fmla="*/ 0 h 1330035"/>
              <a:gd name="connsiteX0" fmla="*/ 0 w 5842597"/>
              <a:gd name="connsiteY0" fmla="*/ 0 h 1330035"/>
              <a:gd name="connsiteX1" fmla="*/ 5842597 w 5842597"/>
              <a:gd name="connsiteY1" fmla="*/ 274803 h 1330035"/>
              <a:gd name="connsiteX2" fmla="*/ 5501216 w 5842597"/>
              <a:gd name="connsiteY2" fmla="*/ 1330035 h 1330035"/>
              <a:gd name="connsiteX3" fmla="*/ 11925 w 5842597"/>
              <a:gd name="connsiteY3" fmla="*/ 1330035 h 1330035"/>
              <a:gd name="connsiteX4" fmla="*/ 0 w 5842597"/>
              <a:gd name="connsiteY4" fmla="*/ 0 h 1330035"/>
              <a:gd name="connsiteX0" fmla="*/ 0 w 5842597"/>
              <a:gd name="connsiteY0" fmla="*/ 0 h 1649402"/>
              <a:gd name="connsiteX1" fmla="*/ 5842597 w 5842597"/>
              <a:gd name="connsiteY1" fmla="*/ 274803 h 1649402"/>
              <a:gd name="connsiteX2" fmla="*/ 5501216 w 5842597"/>
              <a:gd name="connsiteY2" fmla="*/ 1330035 h 1649402"/>
              <a:gd name="connsiteX3" fmla="*/ 11925 w 5842597"/>
              <a:gd name="connsiteY3" fmla="*/ 1649402 h 1649402"/>
              <a:gd name="connsiteX4" fmla="*/ 0 w 5842597"/>
              <a:gd name="connsiteY4" fmla="*/ 0 h 1649402"/>
              <a:gd name="connsiteX0" fmla="*/ 4939 w 5835611"/>
              <a:gd name="connsiteY0" fmla="*/ 0 h 1447522"/>
              <a:gd name="connsiteX1" fmla="*/ 5835611 w 5835611"/>
              <a:gd name="connsiteY1" fmla="*/ 72923 h 1447522"/>
              <a:gd name="connsiteX2" fmla="*/ 5494230 w 5835611"/>
              <a:gd name="connsiteY2" fmla="*/ 1128155 h 1447522"/>
              <a:gd name="connsiteX3" fmla="*/ 4939 w 5835611"/>
              <a:gd name="connsiteY3" fmla="*/ 1447522 h 1447522"/>
              <a:gd name="connsiteX4" fmla="*/ 4939 w 5835611"/>
              <a:gd name="connsiteY4" fmla="*/ 0 h 1447522"/>
              <a:gd name="connsiteX0" fmla="*/ 4940 w 5835611"/>
              <a:gd name="connsiteY0" fmla="*/ 0 h 1374600"/>
              <a:gd name="connsiteX1" fmla="*/ 5835611 w 5835611"/>
              <a:gd name="connsiteY1" fmla="*/ 1 h 1374600"/>
              <a:gd name="connsiteX2" fmla="*/ 5494230 w 5835611"/>
              <a:gd name="connsiteY2" fmla="*/ 1055233 h 1374600"/>
              <a:gd name="connsiteX3" fmla="*/ 4939 w 5835611"/>
              <a:gd name="connsiteY3" fmla="*/ 1374600 h 1374600"/>
              <a:gd name="connsiteX4" fmla="*/ 4940 w 5835611"/>
              <a:gd name="connsiteY4" fmla="*/ 0 h 1374600"/>
              <a:gd name="connsiteX0" fmla="*/ 4940 w 5835611"/>
              <a:gd name="connsiteY0" fmla="*/ 0 h 1374600"/>
              <a:gd name="connsiteX1" fmla="*/ 5835611 w 5835611"/>
              <a:gd name="connsiteY1" fmla="*/ 1 h 1374600"/>
              <a:gd name="connsiteX2" fmla="*/ 4994407 w 5835611"/>
              <a:gd name="connsiteY2" fmla="*/ 1090859 h 1374600"/>
              <a:gd name="connsiteX3" fmla="*/ 4939 w 5835611"/>
              <a:gd name="connsiteY3" fmla="*/ 1374600 h 1374600"/>
              <a:gd name="connsiteX4" fmla="*/ 4940 w 5835611"/>
              <a:gd name="connsiteY4" fmla="*/ 0 h 1374600"/>
              <a:gd name="connsiteX0" fmla="*/ 4940 w 5494230"/>
              <a:gd name="connsiteY0" fmla="*/ 0 h 1374600"/>
              <a:gd name="connsiteX1" fmla="*/ 5494230 w 5494230"/>
              <a:gd name="connsiteY1" fmla="*/ 0 h 1374600"/>
              <a:gd name="connsiteX2" fmla="*/ 4994407 w 5494230"/>
              <a:gd name="connsiteY2" fmla="*/ 1090859 h 1374600"/>
              <a:gd name="connsiteX3" fmla="*/ 4939 w 5494230"/>
              <a:gd name="connsiteY3" fmla="*/ 1374600 h 1374600"/>
              <a:gd name="connsiteX4" fmla="*/ 4940 w 5494230"/>
              <a:gd name="connsiteY4" fmla="*/ 0 h 1374600"/>
              <a:gd name="connsiteX0" fmla="*/ 4940 w 5494230"/>
              <a:gd name="connsiteY0" fmla="*/ 0 h 1374600"/>
              <a:gd name="connsiteX1" fmla="*/ 5494230 w 5494230"/>
              <a:gd name="connsiteY1" fmla="*/ 0 h 1374600"/>
              <a:gd name="connsiteX2" fmla="*/ 5051758 w 5494230"/>
              <a:gd name="connsiteY2" fmla="*/ 1286092 h 1374600"/>
              <a:gd name="connsiteX3" fmla="*/ 4939 w 5494230"/>
              <a:gd name="connsiteY3" fmla="*/ 1374600 h 1374600"/>
              <a:gd name="connsiteX4" fmla="*/ 4940 w 5494230"/>
              <a:gd name="connsiteY4" fmla="*/ 0 h 1374600"/>
              <a:gd name="connsiteX0" fmla="*/ 4939 w 5494229"/>
              <a:gd name="connsiteY0" fmla="*/ 0 h 1286092"/>
              <a:gd name="connsiteX1" fmla="*/ 5494229 w 5494229"/>
              <a:gd name="connsiteY1" fmla="*/ 0 h 1286092"/>
              <a:gd name="connsiteX2" fmla="*/ 5051757 w 5494229"/>
              <a:gd name="connsiteY2" fmla="*/ 1286092 h 1286092"/>
              <a:gd name="connsiteX3" fmla="*/ 4939 w 5494229"/>
              <a:gd name="connsiteY3" fmla="*/ 1019608 h 1286092"/>
              <a:gd name="connsiteX4" fmla="*/ 4939 w 5494229"/>
              <a:gd name="connsiteY4" fmla="*/ 0 h 1286092"/>
              <a:gd name="connsiteX0" fmla="*/ 4940 w 5494230"/>
              <a:gd name="connsiteY0" fmla="*/ 0 h 1286092"/>
              <a:gd name="connsiteX1" fmla="*/ 5494230 w 5494230"/>
              <a:gd name="connsiteY1" fmla="*/ 0 h 1286092"/>
              <a:gd name="connsiteX2" fmla="*/ 5051758 w 5494230"/>
              <a:gd name="connsiteY2" fmla="*/ 1286092 h 1286092"/>
              <a:gd name="connsiteX3" fmla="*/ 4939 w 5494230"/>
              <a:gd name="connsiteY3" fmla="*/ 1126486 h 1286092"/>
              <a:gd name="connsiteX4" fmla="*/ 4940 w 5494230"/>
              <a:gd name="connsiteY4" fmla="*/ 0 h 1286092"/>
              <a:gd name="connsiteX0" fmla="*/ 4940 w 5494230"/>
              <a:gd name="connsiteY0" fmla="*/ 0 h 1214842"/>
              <a:gd name="connsiteX1" fmla="*/ 5494230 w 5494230"/>
              <a:gd name="connsiteY1" fmla="*/ 0 h 1214842"/>
              <a:gd name="connsiteX2" fmla="*/ 5051758 w 5494230"/>
              <a:gd name="connsiteY2" fmla="*/ 1214842 h 1214842"/>
              <a:gd name="connsiteX3" fmla="*/ 4939 w 5494230"/>
              <a:gd name="connsiteY3" fmla="*/ 1126486 h 1214842"/>
              <a:gd name="connsiteX4" fmla="*/ 4940 w 5494230"/>
              <a:gd name="connsiteY4" fmla="*/ 0 h 1214842"/>
              <a:gd name="connsiteX0" fmla="*/ 4940 w 5494230"/>
              <a:gd name="connsiteY0" fmla="*/ 71250 h 1286092"/>
              <a:gd name="connsiteX1" fmla="*/ 5494230 w 5494230"/>
              <a:gd name="connsiteY1" fmla="*/ 0 h 1286092"/>
              <a:gd name="connsiteX2" fmla="*/ 5051758 w 5494230"/>
              <a:gd name="connsiteY2" fmla="*/ 1286092 h 1286092"/>
              <a:gd name="connsiteX3" fmla="*/ 4939 w 5494230"/>
              <a:gd name="connsiteY3" fmla="*/ 1197736 h 1286092"/>
              <a:gd name="connsiteX4" fmla="*/ 4940 w 5494230"/>
              <a:gd name="connsiteY4" fmla="*/ 71250 h 1286092"/>
              <a:gd name="connsiteX0" fmla="*/ 0 w 5494230"/>
              <a:gd name="connsiteY0" fmla="*/ 0 h 1286092"/>
              <a:gd name="connsiteX1" fmla="*/ 5494230 w 5494230"/>
              <a:gd name="connsiteY1" fmla="*/ 0 h 1286092"/>
              <a:gd name="connsiteX2" fmla="*/ 5051758 w 5494230"/>
              <a:gd name="connsiteY2" fmla="*/ 1286092 h 1286092"/>
              <a:gd name="connsiteX3" fmla="*/ 4939 w 5494230"/>
              <a:gd name="connsiteY3" fmla="*/ 1197736 h 1286092"/>
              <a:gd name="connsiteX4" fmla="*/ 0 w 5494230"/>
              <a:gd name="connsiteY4" fmla="*/ 0 h 128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230" h="1286092">
                <a:moveTo>
                  <a:pt x="0" y="0"/>
                </a:moveTo>
                <a:lnTo>
                  <a:pt x="5494230" y="0"/>
                </a:lnTo>
                <a:lnTo>
                  <a:pt x="5051758" y="1286092"/>
                </a:lnTo>
                <a:lnTo>
                  <a:pt x="4939" y="1197736"/>
                </a:lnTo>
                <a:cubicBezTo>
                  <a:pt x="0" y="358780"/>
                  <a:pt x="4939" y="838956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963084" y="5851732"/>
            <a:ext cx="10363200" cy="42561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622333" y="5911106"/>
            <a:ext cx="182400" cy="298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vert270" anchor="b"/>
          <a:lstStyle>
            <a:lvl1pPr marL="0" indent="0">
              <a:buNone/>
              <a:defRPr sz="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09600" y="4532400"/>
            <a:ext cx="10363200" cy="105423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250"/>
              </a:lnSpc>
              <a:defRPr sz="3200" cap="all">
                <a:solidFill>
                  <a:srgbClr val="00A3E0"/>
                </a:solidFill>
                <a:latin typeface="Verdana"/>
              </a:defRPr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</p:spTree>
    <p:extLst>
      <p:ext uri="{BB962C8B-B14F-4D97-AF65-F5344CB8AC3E}">
        <p14:creationId xmlns:p14="http://schemas.microsoft.com/office/powerpoint/2010/main" val="2927090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-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961969" y="594000"/>
            <a:ext cx="10363200" cy="97082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200"/>
              </a:lnSpc>
              <a:defRPr sz="3200" cap="all">
                <a:solidFill>
                  <a:srgbClr val="00A3E0"/>
                </a:solidFill>
                <a:latin typeface="Verdana"/>
              </a:defRPr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505412" y="532833"/>
            <a:ext cx="251875" cy="4126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vert270" anchor="b"/>
          <a:lstStyle>
            <a:lvl1pPr marL="0" indent="0">
              <a:buNone/>
              <a:defRPr sz="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5"/>
          </p:nvPr>
        </p:nvSpPr>
        <p:spPr>
          <a:xfrm>
            <a:off x="960000" y="1601999"/>
            <a:ext cx="1032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>
                <a:solidFill>
                  <a:srgbClr val="575656"/>
                </a:solidFill>
                <a:latin typeface="Verdana" pitchFamily="34" charset="0"/>
              </a:defRPr>
            </a:lvl1pPr>
            <a:lvl2pPr marL="180000" indent="-180000">
              <a:buClr>
                <a:srgbClr val="00A3E0"/>
              </a:buClr>
              <a:buFont typeface="Arial" pitchFamily="34" charset="0"/>
              <a:buChar char="•"/>
              <a:defRPr sz="1700">
                <a:solidFill>
                  <a:srgbClr val="575656"/>
                </a:solidFill>
                <a:latin typeface="Verdana" pitchFamily="34" charset="0"/>
              </a:defRPr>
            </a:lvl2pPr>
            <a:lvl3pPr>
              <a:buClr>
                <a:srgbClr val="00A3E0"/>
              </a:buClr>
              <a:defRPr sz="1700">
                <a:solidFill>
                  <a:srgbClr val="575656"/>
                </a:solidFill>
                <a:latin typeface="Verdana" pitchFamily="34" charset="0"/>
              </a:defRPr>
            </a:lvl3pPr>
            <a:lvl4pPr>
              <a:defRPr sz="1700">
                <a:solidFill>
                  <a:srgbClr val="575656"/>
                </a:solidFill>
                <a:latin typeface="Verdana" pitchFamily="34" charset="0"/>
              </a:defRPr>
            </a:lvl4pPr>
            <a:lvl5pPr>
              <a:defRPr sz="1700">
                <a:solidFill>
                  <a:srgbClr val="575656"/>
                </a:solidFill>
                <a:latin typeface="Verdana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92253" y="6356351"/>
            <a:ext cx="159433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353274B1-328F-2941-972E-27F261B333B4}" type="datetime1">
              <a:rPr lang="nl-NL" smtClean="0"/>
              <a:pPr/>
              <a:t>12-1-2026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325169" y="6356351"/>
            <a:ext cx="48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F2287D61-94E4-484E-BD3D-14ACFAC7126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6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76C2B-304A-41ED-85F8-DB500E4743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24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1FEC-7C52-4EE4-AF66-EED080168F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27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4811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4811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96EE-DF68-489D-A941-8D6B36A276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2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DBA4-D12E-428F-B2DC-B5C2AC0303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6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1002-E44D-4794-A64E-2200DCDDF3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0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91F1-4C66-4D3B-BE30-71ECE098CB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28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820D-5384-4149-8C10-095EB6708D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43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6084-BAF9-4FAB-8FB0-1E4518BD24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69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ep 15"/>
          <p:cNvGrpSpPr>
            <a:grpSpLocks/>
          </p:cNvGrpSpPr>
          <p:nvPr/>
        </p:nvGrpSpPr>
        <p:grpSpPr bwMode="auto">
          <a:xfrm>
            <a:off x="-4233" y="6165850"/>
            <a:ext cx="12196233" cy="719138"/>
            <a:chOff x="-3765" y="4832896"/>
            <a:chExt cx="9147765" cy="2032192"/>
          </a:xfrm>
        </p:grpSpPr>
        <p:sp>
          <p:nvSpPr>
            <p:cNvPr id="17" name="Vrije vorm 16"/>
            <p:cNvSpPr>
              <a:spLocks/>
            </p:cNvSpPr>
            <p:nvPr/>
          </p:nvSpPr>
          <p:spPr bwMode="auto">
            <a:xfrm>
              <a:off x="1687032" y="4832896"/>
              <a:ext cx="7456968" cy="52038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" name="Vrije vorm 18"/>
            <p:cNvSpPr>
              <a:spLocks/>
            </p:cNvSpPr>
            <p:nvPr/>
          </p:nvSpPr>
          <p:spPr bwMode="auto">
            <a:xfrm>
              <a:off x="35926" y="5133464"/>
              <a:ext cx="9108074" cy="838894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Vrije v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Rechte verbindingslijn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logoverbondp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4" y="127000"/>
            <a:ext cx="1488016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806517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30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4" name="Tijdelijke aanduiding voor datum 2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rgbClr val="FFFFFF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25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accent1">
                    <a:tint val="2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26" name="Tijdelijke aanduiding voor dianummer 2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rgbClr val="FFFFFF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15365D73-DCF6-4FEA-A865-A6E8B2A8D9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SzPct val="68000"/>
        <a:buFont typeface="Wingdings 3" pitchFamily="18" charset="2"/>
        <a:buChar char="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SzPct val="100000"/>
        <a:buFont typeface="Wingdings 2" pitchFamily="18" charset="2"/>
        <a:buChar char=""/>
        <a:defRPr sz="32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Font typeface="Wingdings 2" pitchFamily="18" charset="2"/>
        <a:buChar char=""/>
        <a:defRPr sz="32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Font typeface="Wingdings 2" pitchFamily="18" charset="2"/>
        <a:buChar char=""/>
        <a:defRPr sz="32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36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36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36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3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45" y="5787026"/>
            <a:ext cx="2136055" cy="5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DINCond-Medium" charset="0"/>
          <a:ea typeface="DINCond-Medium" charset="0"/>
          <a:cs typeface="DINCond-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Cond-Medium" charset="0"/>
          <a:ea typeface="DINCond-Medium" charset="0"/>
          <a:cs typeface="DINCond-Medium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Cond-Medium" charset="0"/>
          <a:ea typeface="DINCond-Medium" charset="0"/>
          <a:cs typeface="DINCond-Medium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Cond-Medium" charset="0"/>
          <a:ea typeface="DINCond-Medium" charset="0"/>
          <a:cs typeface="DINCond-Medium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Cond-Medium" charset="0"/>
          <a:ea typeface="DINCond-Medium" charset="0"/>
          <a:cs typeface="DINCond-Medium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Cond-Medium" charset="0"/>
          <a:ea typeface="DINCond-Medium" charset="0"/>
          <a:cs typeface="DINCond-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983432" y="2141766"/>
            <a:ext cx="8280920" cy="3639175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nl-NL" sz="6500" b="1" cap="all" dirty="0">
                <a:solidFill>
                  <a:srgbClr val="002060"/>
                </a:solidFill>
                <a:latin typeface="Verdana"/>
              </a:rPr>
              <a:t>Ik sta sterk</a:t>
            </a:r>
          </a:p>
          <a:p>
            <a:endParaRPr lang="nl-NL" sz="6000" dirty="0"/>
          </a:p>
          <a:p>
            <a:r>
              <a:rPr lang="nl-NL" sz="6000" b="1" dirty="0">
                <a:solidFill>
                  <a:srgbClr val="FF9900"/>
                </a:solidFill>
              </a:rPr>
              <a:t> </a:t>
            </a:r>
            <a:endParaRPr lang="nl-NL" sz="6000" dirty="0"/>
          </a:p>
          <a:p>
            <a:endParaRPr lang="nl-NL" sz="6000" dirty="0"/>
          </a:p>
          <a:p>
            <a:r>
              <a:rPr lang="nl-NL" sz="4100" dirty="0">
                <a:solidFill>
                  <a:srgbClr val="FF9900"/>
                </a:solidFill>
              </a:rPr>
              <a:t>Een initiatief van het VerbondPK</a:t>
            </a:r>
          </a:p>
          <a:p>
            <a:endParaRPr lang="nl-NL" sz="6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nl-NL" sz="3600" b="1" dirty="0">
                <a:solidFill>
                  <a:schemeClr val="bg1"/>
                </a:solidFill>
              </a:rPr>
              <a:t>SAFETY CHECKS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Afbeelding 3" descr="Afbeelding met persoon, Menselijk gezicht, glimlach, kleding&#10;&#10;Door AI gegenereerde inhoud is mogelijk onjuist.">
            <a:extLst>
              <a:ext uri="{FF2B5EF4-FFF2-40B4-BE49-F238E27FC236}">
                <a16:creationId xmlns:a16="http://schemas.microsoft.com/office/drawing/2014/main" id="{4EFA88B1-784C-5E69-A796-5F2E60C03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325079"/>
            <a:ext cx="3690443" cy="6532921"/>
          </a:xfrm>
          <a:prstGeom prst="rect">
            <a:avLst/>
          </a:prstGeom>
        </p:spPr>
      </p:pic>
      <p:pic>
        <p:nvPicPr>
          <p:cNvPr id="6" name="Afbeelding 5" descr="Afbeelding met Lettertype, symbool, Graphics, logo&#10;&#10;Door AI gegenereerde inhoud is mogelijk onjuist.">
            <a:extLst>
              <a:ext uri="{FF2B5EF4-FFF2-40B4-BE49-F238E27FC236}">
                <a16:creationId xmlns:a16="http://schemas.microsoft.com/office/drawing/2014/main" id="{E0C45A1A-ECC0-F435-9791-1BA8B548B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33" y="116740"/>
            <a:ext cx="2162477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71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E955F-A5B5-0EE8-804B-A62DAB5F8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Menselijk gezicht, glimlach, kleding&#10;&#10;Door AI gegenereerde inhoud is mogelijk onjuist.">
            <a:extLst>
              <a:ext uri="{FF2B5EF4-FFF2-40B4-BE49-F238E27FC236}">
                <a16:creationId xmlns:a16="http://schemas.microsoft.com/office/drawing/2014/main" id="{687E8C67-2A15-3F84-DFF9-B706FF62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325079"/>
            <a:ext cx="3690443" cy="65329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BB9577-853F-1AFE-6606-11BE1F6AF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002060"/>
                </a:solidFill>
              </a:rPr>
              <a:t>werkwijze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5A2205-A10D-FF5D-46EB-60D5BC5AFD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61969" y="1601999"/>
            <a:ext cx="10363200" cy="4320000"/>
          </a:xfrm>
        </p:spPr>
        <p:txBody>
          <a:bodyPr lIns="0" tIns="0" rIns="0" bIns="0" anchor="t"/>
          <a:lstStyle/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solidFill>
                  <a:srgbClr val="FF9900"/>
                </a:solidFill>
                <a:sym typeface="Wingdings" panose="05000000000000000000" pitchFamily="2" charset="2"/>
              </a:rPr>
              <a:t>Wat kun jij bijdragen?</a:t>
            </a:r>
          </a:p>
          <a:p>
            <a:pPr lvl="1" indent="0">
              <a:buClr>
                <a:srgbClr val="002060"/>
              </a:buClr>
              <a:buNone/>
            </a:pPr>
            <a:endParaRPr lang="nl-NL" sz="2800" dirty="0">
              <a:solidFill>
                <a:schemeClr val="tx1"/>
              </a:solidFill>
              <a:latin typeface="Verdana"/>
              <a:sym typeface="Wingdings" panose="05000000000000000000" pitchFamily="2" charset="2"/>
            </a:endParaRP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Volg de instructies van de coördinator</a:t>
            </a: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latin typeface="Verdana"/>
              <a:sym typeface="Wingdings" panose="05000000000000000000" pitchFamily="2" charset="2"/>
            </a:endParaRP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800" u="sng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Gezamenlijk </a:t>
            </a:r>
            <a:r>
              <a:rPr lang="nl-NL" sz="28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oppakken van:</a:t>
            </a: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Inventarisatie risico’s</a:t>
            </a: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Prioriteren van risico’s</a:t>
            </a: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Treffen van de juiste maatregelen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 descr="Afbeelding met Lettertype, symbool, Graphics, logo&#10;&#10;Door AI gegenereerde inhoud is mogelijk onjuist.">
            <a:extLst>
              <a:ext uri="{FF2B5EF4-FFF2-40B4-BE49-F238E27FC236}">
                <a16:creationId xmlns:a16="http://schemas.microsoft.com/office/drawing/2014/main" id="{69E785AF-5D37-FE27-F985-5AEA1BAF3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2" y="5345635"/>
            <a:ext cx="2162477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2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Afsluiting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Succes met de </a:t>
            </a:r>
            <a:r>
              <a:rPr lang="en-US" sz="3200" b="1" dirty="0" err="1">
                <a:solidFill>
                  <a:schemeClr val="tx1"/>
                </a:solidFill>
              </a:rPr>
              <a:t>campagne</a:t>
            </a:r>
            <a:r>
              <a:rPr lang="en-US" sz="3200" b="1" dirty="0">
                <a:solidFill>
                  <a:schemeClr val="tx1"/>
                </a:solidFill>
              </a:rPr>
              <a:t>!</a:t>
            </a:r>
          </a:p>
          <a:p>
            <a:endParaRPr lang="en-US" dirty="0"/>
          </a:p>
        </p:txBody>
      </p:sp>
      <p:pic>
        <p:nvPicPr>
          <p:cNvPr id="3" name="Afbeelding 2" descr="Afbeelding met Lettertype, symbool, Graphics, logo&#10;&#10;Door AI gegenereerde inhoud is mogelijk onjuist.">
            <a:extLst>
              <a:ext uri="{FF2B5EF4-FFF2-40B4-BE49-F238E27FC236}">
                <a16:creationId xmlns:a16="http://schemas.microsoft.com/office/drawing/2014/main" id="{14E78D00-8875-0479-000A-3BB7898A1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2" y="5345635"/>
            <a:ext cx="2162477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3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002060"/>
                </a:solidFill>
              </a:rPr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5"/>
          </p:nvPr>
        </p:nvSpPr>
        <p:spPr>
          <a:xfrm>
            <a:off x="961969" y="1601999"/>
            <a:ext cx="10363200" cy="4320000"/>
          </a:xfrm>
        </p:spPr>
        <p:txBody>
          <a:bodyPr/>
          <a:lstStyle/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</a:rPr>
              <a:t>Waarom deze campagne? 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</a:rPr>
              <a:t>Welk doel heeft deze campagne?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</a:rPr>
              <a:t>Planning van deze campagne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</a:rPr>
              <a:t>Wat kun jij bijdragen?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nl-NL" sz="32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nl-NL" sz="3200" dirty="0">
              <a:solidFill>
                <a:schemeClr val="tx1"/>
              </a:solidFill>
            </a:endParaRPr>
          </a:p>
        </p:txBody>
      </p:sp>
      <p:pic>
        <p:nvPicPr>
          <p:cNvPr id="13" name="Afbeelding 12" descr="Afbeelding met tekst, kleding, Menselijk gezicht, persoon&#10;&#10;Door AI gegenereerde inhoud is mogelijk onjuist.">
            <a:extLst>
              <a:ext uri="{FF2B5EF4-FFF2-40B4-BE49-F238E27FC236}">
                <a16:creationId xmlns:a16="http://schemas.microsoft.com/office/drawing/2014/main" id="{AB8D85B1-07E5-8363-6DF0-CC266D5B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910423"/>
            <a:ext cx="3224037" cy="4575131"/>
          </a:xfrm>
          <a:prstGeom prst="rect">
            <a:avLst/>
          </a:prstGeom>
        </p:spPr>
      </p:pic>
      <p:pic>
        <p:nvPicPr>
          <p:cNvPr id="4" name="Afbeelding 3" descr="Afbeelding met Lettertype, symbool, Graphics, logo&#10;&#10;Door AI gegenereerde inhoud is mogelijk onjuist.">
            <a:extLst>
              <a:ext uri="{FF2B5EF4-FFF2-40B4-BE49-F238E27FC236}">
                <a16:creationId xmlns:a16="http://schemas.microsoft.com/office/drawing/2014/main" id="{1849D61E-1AFE-6402-AB90-2A855E945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2" y="5345635"/>
            <a:ext cx="2162477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8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9A07B-4DB4-0194-9A73-1DC60AB2D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99BC6-14F3-B579-70BD-A4386C084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002060"/>
                </a:solidFill>
              </a:rPr>
              <a:t>Aanleiding campagne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9704EC-F2CA-E541-51EE-E7BC2DF64FD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61969" y="1601999"/>
            <a:ext cx="10363200" cy="4320000"/>
          </a:xfrm>
        </p:spPr>
        <p:txBody>
          <a:bodyPr/>
          <a:lstStyle/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869C6DF3-D031-A807-BEDA-0B70253F9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012657"/>
              </p:ext>
            </p:extLst>
          </p:nvPr>
        </p:nvGraphicFramePr>
        <p:xfrm>
          <a:off x="6684413" y="718707"/>
          <a:ext cx="547397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27AD42B-C39C-3C38-BC00-3999452BF5C0}"/>
              </a:ext>
            </a:extLst>
          </p:cNvPr>
          <p:cNvSpPr txBox="1">
            <a:spLocks/>
          </p:cNvSpPr>
          <p:nvPr/>
        </p:nvSpPr>
        <p:spPr>
          <a:xfrm>
            <a:off x="1114369" y="1754399"/>
            <a:ext cx="103632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b="0" i="0" kern="1200">
                <a:solidFill>
                  <a:srgbClr val="575656"/>
                </a:solidFill>
                <a:latin typeface="Verdana" pitchFamily="34" charset="0"/>
                <a:ea typeface="DINCond-Medium" charset="0"/>
                <a:cs typeface="DINCond-Medium" charset="0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3E0"/>
              </a:buClr>
              <a:buFont typeface="Arial" pitchFamily="34" charset="0"/>
              <a:buChar char="•"/>
              <a:defRPr sz="1700" b="0" i="0" kern="1200">
                <a:solidFill>
                  <a:srgbClr val="575656"/>
                </a:solidFill>
                <a:latin typeface="Verdana" pitchFamily="34" charset="0"/>
                <a:ea typeface="DINCond-Medium" charset="0"/>
                <a:cs typeface="DINCond-Medium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3E0"/>
              </a:buClr>
              <a:buFont typeface="Arial" panose="020B0604020202020204" pitchFamily="34" charset="0"/>
              <a:buChar char="•"/>
              <a:defRPr sz="1700" b="0" i="0" kern="1200">
                <a:solidFill>
                  <a:srgbClr val="575656"/>
                </a:solidFill>
                <a:latin typeface="Verdana" pitchFamily="34" charset="0"/>
                <a:ea typeface="DINCond-Medium" charset="0"/>
                <a:cs typeface="DINCond-Medium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rgbClr val="575656"/>
                </a:solidFill>
                <a:latin typeface="Verdana" pitchFamily="34" charset="0"/>
                <a:ea typeface="DINCond-Medium" charset="0"/>
                <a:cs typeface="DINCond-Medium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rgbClr val="575656"/>
                </a:solidFill>
                <a:latin typeface="Verdana" pitchFamily="34" charset="0"/>
                <a:ea typeface="DINCond-Medium" charset="0"/>
                <a:cs typeface="DINCond-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b="1" dirty="0">
                <a:solidFill>
                  <a:srgbClr val="FF9900"/>
                </a:solidFill>
              </a:rPr>
              <a:t>Waarom deze campagne? </a:t>
            </a:r>
          </a:p>
          <a:p>
            <a:pPr marL="457200" indent="-457200" fontAlgn="auto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</a:rPr>
              <a:t>Ondanks alle aandacht voor </a:t>
            </a:r>
            <a:br>
              <a:rPr lang="nl-NL" sz="2400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veiligheid:</a:t>
            </a:r>
          </a:p>
          <a:p>
            <a:pPr marL="637200" lvl="1" indent="-457200" fontAlgn="auto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</a:rPr>
              <a:t>Nog (te) veel incidenten</a:t>
            </a:r>
          </a:p>
          <a:p>
            <a:pPr marL="637200" lvl="1" indent="-457200" fontAlgn="auto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</a:rPr>
              <a:t>Goede voorbeelden zijn beschikbaar</a:t>
            </a:r>
          </a:p>
          <a:p>
            <a:pPr marL="457200" indent="-457200" fontAlgn="auto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</a:rPr>
              <a:t>Risico’s zijn vaak in beeld</a:t>
            </a:r>
          </a:p>
          <a:p>
            <a:pPr marL="457200" indent="-457200" fontAlgn="auto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</a:rPr>
              <a:t>Gerichte aanpak op bedrijfsniveau is vereist</a:t>
            </a:r>
          </a:p>
          <a:p>
            <a:pPr marL="457200" indent="-457200" fontAlgn="auto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3200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nl-NL" sz="32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Lettertype, symbool, Graphics, logo&#10;&#10;Door AI gegenereerde inhoud is mogelijk onjuist.">
            <a:extLst>
              <a:ext uri="{FF2B5EF4-FFF2-40B4-BE49-F238E27FC236}">
                <a16:creationId xmlns:a16="http://schemas.microsoft.com/office/drawing/2014/main" id="{510CF6E8-C626-97D9-CE60-910F66806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2" y="5345635"/>
            <a:ext cx="2162477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9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5BCAE-A890-5223-361B-2EEF5E243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B1476-714B-38F7-D6CF-7CCB67ED8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002060"/>
                </a:solidFill>
              </a:rPr>
              <a:t>Doel campagne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C470D2-1EBC-7A3F-542E-2CC908EDA06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61969" y="1601999"/>
            <a:ext cx="10363200" cy="4320000"/>
          </a:xfrm>
        </p:spPr>
        <p:txBody>
          <a:bodyPr lIns="0" tIns="0" rIns="0" bIns="0" anchor="t"/>
          <a:lstStyle/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solidFill>
                  <a:srgbClr val="FF9900"/>
                </a:solidFill>
                <a:sym typeface="Wingdings" panose="05000000000000000000" pitchFamily="2" charset="2"/>
              </a:rPr>
              <a:t>Welke doelen heeft deze campagne:</a:t>
            </a: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  <a:t>Veiligheidsbewustzijn veranderen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endParaRPr lang="nl-NL" sz="2800" dirty="0">
              <a:solidFill>
                <a:schemeClr val="tx1"/>
              </a:solidFill>
              <a:latin typeface="Verdana"/>
              <a:sym typeface="Wingdings" panose="05000000000000000000" pitchFamily="2" charset="2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nl-NL" sz="28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Gerichte maatregelen kunnen treffen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endParaRPr lang="nl-NL" sz="2800" dirty="0">
              <a:solidFill>
                <a:schemeClr val="tx1"/>
              </a:solidFill>
              <a:latin typeface="Verdana"/>
              <a:sym typeface="Wingdings" panose="05000000000000000000" pitchFamily="2" charset="2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nl-NL" sz="28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Betrokkenheid creëren </a:t>
            </a:r>
            <a:endParaRPr lang="nl-NL" sz="2800" dirty="0">
              <a:solidFill>
                <a:schemeClr val="tx1"/>
              </a:solidFill>
              <a:latin typeface="Verdana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 descr="Afbeelding met Lettertype, symbool, Graphics, logo&#10;&#10;Door AI gegenereerde inhoud is mogelijk onjuist.">
            <a:extLst>
              <a:ext uri="{FF2B5EF4-FFF2-40B4-BE49-F238E27FC236}">
                <a16:creationId xmlns:a16="http://schemas.microsoft.com/office/drawing/2014/main" id="{FE6E914B-68FA-6BFF-83B1-A6A3F85AC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2" y="5345635"/>
            <a:ext cx="2162477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7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021CE-86E7-E75E-65AA-1F59E97D2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8BE88-4AA2-DF08-ED7E-0B817E116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002060"/>
                </a:solidFill>
              </a:rPr>
              <a:t>Planning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9DF4A3-7032-2223-46A9-1A5F0B50D70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61969" y="1601999"/>
            <a:ext cx="10363200" cy="4320000"/>
          </a:xfrm>
        </p:spPr>
        <p:txBody>
          <a:bodyPr lIns="0" tIns="0" rIns="0" bIns="0" anchor="t"/>
          <a:lstStyle/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solidFill>
                  <a:srgbClr val="FF9900"/>
                </a:solidFill>
                <a:sym typeface="Wingdings" panose="05000000000000000000" pitchFamily="2" charset="2"/>
              </a:rPr>
              <a:t>Planning van deze campagne:</a:t>
            </a: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 descr="Afbeelding met Lettertype, symbool, Graphics, logo&#10;&#10;Door AI gegenereerde inhoud is mogelijk onjuist.">
            <a:extLst>
              <a:ext uri="{FF2B5EF4-FFF2-40B4-BE49-F238E27FC236}">
                <a16:creationId xmlns:a16="http://schemas.microsoft.com/office/drawing/2014/main" id="{1A43713F-ECB6-305F-41BC-210F95293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2" y="5345635"/>
            <a:ext cx="2162477" cy="1457528"/>
          </a:xfrm>
          <a:prstGeom prst="rect">
            <a:avLst/>
          </a:prstGeom>
        </p:spPr>
      </p:pic>
      <p:pic>
        <p:nvPicPr>
          <p:cNvPr id="5" name="Afbeelding 4" descr="Afbeelding met tekst, schermopname, lijn, nummer&#10;&#10;Door AI gegenereerde inhoud is mogelijk onjuist.">
            <a:extLst>
              <a:ext uri="{FF2B5EF4-FFF2-40B4-BE49-F238E27FC236}">
                <a16:creationId xmlns:a16="http://schemas.microsoft.com/office/drawing/2014/main" id="{E0AA395F-1D84-E15B-A02F-F00D390D2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61" y="2227474"/>
            <a:ext cx="8459308" cy="306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3CEBE-D6FD-A5AE-2547-F0165B30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F3DE6-7032-E2CD-95AD-5910EA4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4" name="Afbeelding 3" descr="Afbeelding met Lettertype, symbool, Graphics, logo&#10;&#10;Door AI gegenereerde inhoud is mogelijk onjuist.">
            <a:extLst>
              <a:ext uri="{FF2B5EF4-FFF2-40B4-BE49-F238E27FC236}">
                <a16:creationId xmlns:a16="http://schemas.microsoft.com/office/drawing/2014/main" id="{C2186160-6D90-39FF-C16A-990C4E385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2" y="5345635"/>
            <a:ext cx="2162477" cy="145752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B2DFFC-97C8-C8C1-D2CD-EF2BC7C18C8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 descr="Afbeelding met tekst, Menselijk gezicht, person, schermopname&#10;&#10;Door AI gegenereerde inhoud is mogelijk onjuist.">
            <a:extLst>
              <a:ext uri="{FF2B5EF4-FFF2-40B4-BE49-F238E27FC236}">
                <a16:creationId xmlns:a16="http://schemas.microsoft.com/office/drawing/2014/main" id="{329489C8-16C6-A4C3-DA94-B59691245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970" y="737718"/>
            <a:ext cx="4906060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7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D72F-F0DB-2B88-1D25-A3E864A48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Menselijk gezicht, glimlach, kleding&#10;&#10;Door AI gegenereerde inhoud is mogelijk onjuist.">
            <a:extLst>
              <a:ext uri="{FF2B5EF4-FFF2-40B4-BE49-F238E27FC236}">
                <a16:creationId xmlns:a16="http://schemas.microsoft.com/office/drawing/2014/main" id="{C1D7C2A0-D0F3-6CD2-98D6-77E4F7B92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325079"/>
            <a:ext cx="3690443" cy="65329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158CAA-4E7B-3F6C-6720-AF8943A43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002060"/>
                </a:solidFill>
              </a:rPr>
              <a:t>werkwijze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45A312-E432-88B3-10AB-C0FC4D542DD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61969" y="1601999"/>
            <a:ext cx="10363200" cy="4320000"/>
          </a:xfrm>
        </p:spPr>
        <p:txBody>
          <a:bodyPr lIns="0" tIns="0" rIns="0" bIns="0" anchor="t"/>
          <a:lstStyle/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solidFill>
                  <a:srgbClr val="FF9900"/>
                </a:solidFill>
                <a:sym typeface="Wingdings" panose="05000000000000000000" pitchFamily="2" charset="2"/>
              </a:rPr>
              <a:t>Wat kun jij bijdragen?</a:t>
            </a: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latin typeface="Verdana"/>
              <a:sym typeface="Wingdings" panose="05000000000000000000" pitchFamily="2" charset="2"/>
            </a:endParaRP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Totaal van 5 modules:</a:t>
            </a:r>
          </a:p>
          <a:p>
            <a:pPr marL="694350" lvl="1" indent="-514350">
              <a:buClr>
                <a:srgbClr val="002060"/>
              </a:buClr>
              <a:buFont typeface="+mj-lt"/>
              <a:buAutoNum type="arabicPeriod"/>
            </a:pPr>
            <a:r>
              <a:rPr lang="nl-NL" sz="28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Introductie</a:t>
            </a:r>
          </a:p>
          <a:p>
            <a:pPr marL="694350" lvl="1" indent="-514350">
              <a:buClr>
                <a:srgbClr val="002060"/>
              </a:buClr>
              <a:buFont typeface="+mj-lt"/>
              <a:buAutoNum type="arabicPeriod"/>
            </a:pPr>
            <a:r>
              <a:rPr lang="nl-NL" sz="28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Inventarisatie van risico’s</a:t>
            </a:r>
          </a:p>
          <a:p>
            <a:pPr marL="694350" lvl="1" indent="-514350">
              <a:buClr>
                <a:srgbClr val="002060"/>
              </a:buClr>
              <a:buFont typeface="+mj-lt"/>
              <a:buAutoNum type="arabicPeriod"/>
            </a:pPr>
            <a:r>
              <a:rPr lang="nl-NL" sz="28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Risicobeoordeling</a:t>
            </a:r>
          </a:p>
          <a:p>
            <a:pPr marL="694350" lvl="1" indent="-514350">
              <a:buClr>
                <a:srgbClr val="002060"/>
              </a:buClr>
              <a:buFont typeface="+mj-lt"/>
              <a:buAutoNum type="arabicPeriod"/>
            </a:pPr>
            <a:r>
              <a:rPr lang="nl-NL" sz="28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Veiligheidsmaatregelen</a:t>
            </a:r>
          </a:p>
          <a:p>
            <a:pPr marL="694350" lvl="1" indent="-514350">
              <a:buClr>
                <a:srgbClr val="002060"/>
              </a:buClr>
              <a:buFont typeface="+mj-lt"/>
              <a:buAutoNum type="arabicPeriod"/>
            </a:pPr>
            <a:r>
              <a:rPr lang="nl-NL" sz="28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Werkinstructies &amp; Toolboxen</a:t>
            </a:r>
          </a:p>
          <a:p>
            <a:pPr marL="694350" lvl="1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latin typeface="Verdana"/>
              <a:sym typeface="Wingdings" panose="05000000000000000000" pitchFamily="2" charset="2"/>
            </a:endParaRPr>
          </a:p>
          <a:p>
            <a:pPr marL="694350" lvl="1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latin typeface="Verdana"/>
              <a:sym typeface="Wingdings" panose="05000000000000000000" pitchFamily="2" charset="2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 descr="Afbeelding met Lettertype, symbool, Graphics, logo&#10;&#10;Door AI gegenereerde inhoud is mogelijk onjuist.">
            <a:extLst>
              <a:ext uri="{FF2B5EF4-FFF2-40B4-BE49-F238E27FC236}">
                <a16:creationId xmlns:a16="http://schemas.microsoft.com/office/drawing/2014/main" id="{333E4F10-1B42-2BF4-71B5-0925914E3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2" y="5345635"/>
            <a:ext cx="2162477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7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0A64C-8A94-E354-45DE-CA046CA44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Menselijk gezicht, glimlach, kleding&#10;&#10;Door AI gegenereerde inhoud is mogelijk onjuist.">
            <a:extLst>
              <a:ext uri="{FF2B5EF4-FFF2-40B4-BE49-F238E27FC236}">
                <a16:creationId xmlns:a16="http://schemas.microsoft.com/office/drawing/2014/main" id="{0A0A52DB-A13D-E37C-5CC7-A6C0B1369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325079"/>
            <a:ext cx="3690443" cy="65329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3136A9-9031-5CA5-D5DE-E8A971702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002060"/>
                </a:solidFill>
              </a:rPr>
              <a:t>werkwijze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1A8BCE-1ACE-176E-1994-DE7F80837B8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61969" y="1601999"/>
            <a:ext cx="10363200" cy="4320000"/>
          </a:xfrm>
        </p:spPr>
        <p:txBody>
          <a:bodyPr lIns="0" tIns="0" rIns="0" bIns="0" anchor="t"/>
          <a:lstStyle/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solidFill>
                  <a:srgbClr val="FF9900"/>
                </a:solidFill>
                <a:sym typeface="Wingdings" panose="05000000000000000000" pitchFamily="2" charset="2"/>
              </a:rPr>
              <a:t>Wat kun jij bijdragen?</a:t>
            </a: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latin typeface="Verdana"/>
              <a:sym typeface="Wingdings" panose="05000000000000000000" pitchFamily="2" charset="2"/>
            </a:endParaRP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Gebruik en volg de hulpmiddelen!</a:t>
            </a:r>
          </a:p>
          <a:p>
            <a:pPr marL="694350" lvl="1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latin typeface="Verdana"/>
              <a:sym typeface="Wingdings" panose="05000000000000000000" pitchFamily="2" charset="2"/>
            </a:endParaRP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tx1"/>
                </a:solidFill>
                <a:latin typeface="Verdana"/>
                <a:sym typeface="Wingdings" panose="05000000000000000000" pitchFamily="2" charset="2"/>
              </a:rPr>
              <a:t>Volg de instructies van de coördinator</a:t>
            </a:r>
          </a:p>
          <a:p>
            <a:pPr marL="694350" lvl="1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latin typeface="Verdana"/>
              <a:sym typeface="Wingdings" panose="05000000000000000000" pitchFamily="2" charset="2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 descr="Afbeelding met Lettertype, symbool, Graphics, logo&#10;&#10;Door AI gegenereerde inhoud is mogelijk onjuist.">
            <a:extLst>
              <a:ext uri="{FF2B5EF4-FFF2-40B4-BE49-F238E27FC236}">
                <a16:creationId xmlns:a16="http://schemas.microsoft.com/office/drawing/2014/main" id="{DFFFC227-CC84-2C29-7860-6AFF99116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2" y="5345635"/>
            <a:ext cx="2162477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6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96B21-0F27-96E6-5FF0-4921D77E7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12840-805D-B8C2-7FE4-03AA09F5C3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nl-NL" b="1" dirty="0">
                <a:solidFill>
                  <a:srgbClr val="002060"/>
                </a:solidFill>
              </a:rPr>
              <a:t>werkwijze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9DD8CF-D884-5F34-7CA6-0ECEB17E91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61969" y="1601999"/>
            <a:ext cx="10363200" cy="4320000"/>
          </a:xfrm>
        </p:spPr>
        <p:txBody>
          <a:bodyPr lIns="0" tIns="0" rIns="0" bIns="0" anchor="t"/>
          <a:lstStyle/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solidFill>
                  <a:srgbClr val="FF9900"/>
                </a:solidFill>
                <a:sym typeface="Wingdings" panose="05000000000000000000" pitchFamily="2" charset="2"/>
              </a:rPr>
              <a:t>Welke hulpmiddelen zijn er?</a:t>
            </a: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b="1" dirty="0">
              <a:solidFill>
                <a:srgbClr val="FF9900"/>
              </a:solidFill>
              <a:latin typeface="Verdana"/>
              <a:sym typeface="Wingdings" panose="05000000000000000000" pitchFamily="2" charset="2"/>
            </a:endParaRP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b="1" dirty="0">
              <a:solidFill>
                <a:srgbClr val="FF9900"/>
              </a:solidFill>
              <a:latin typeface="Verdana"/>
              <a:sym typeface="Wingdings" panose="05000000000000000000" pitchFamily="2" charset="2"/>
            </a:endParaRP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b="1" dirty="0">
              <a:solidFill>
                <a:srgbClr val="FF9900"/>
              </a:solidFill>
              <a:latin typeface="Verdana"/>
              <a:sym typeface="Wingdings" panose="05000000000000000000" pitchFamily="2" charset="2"/>
            </a:endParaRP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b="1" dirty="0">
              <a:solidFill>
                <a:srgbClr val="FF9900"/>
              </a:solidFill>
              <a:latin typeface="Verdana"/>
              <a:sym typeface="Wingdings" panose="05000000000000000000" pitchFamily="2" charset="2"/>
            </a:endParaRPr>
          </a:p>
          <a:p>
            <a:pPr marL="514350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b="1" dirty="0">
              <a:solidFill>
                <a:srgbClr val="FF9900"/>
              </a:solidFill>
              <a:latin typeface="Verdana"/>
              <a:sym typeface="Wingdings" panose="05000000000000000000" pitchFamily="2" charset="2"/>
            </a:endParaRPr>
          </a:p>
          <a:p>
            <a:pPr>
              <a:buClr>
                <a:srgbClr val="002060"/>
              </a:buClr>
            </a:pPr>
            <a:r>
              <a:rPr lang="nl-NL" sz="1400" b="1" dirty="0">
                <a:solidFill>
                  <a:srgbClr val="002060"/>
                </a:solidFill>
                <a:latin typeface="Verdana"/>
                <a:sym typeface="Wingdings" panose="05000000000000000000" pitchFamily="2" charset="2"/>
              </a:rPr>
              <a:t>Toolkit			Leaflets			Markeringstape 		Posters</a:t>
            </a:r>
            <a:endParaRPr lang="nl-NL" sz="1400" dirty="0">
              <a:solidFill>
                <a:srgbClr val="002060"/>
              </a:solidFill>
              <a:latin typeface="Verdana"/>
              <a:sym typeface="Wingdings" panose="05000000000000000000" pitchFamily="2" charset="2"/>
            </a:endParaRPr>
          </a:p>
          <a:p>
            <a:pPr marL="694350" lvl="1" indent="-5143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latin typeface="Verdana"/>
              <a:sym typeface="Wingdings" panose="05000000000000000000" pitchFamily="2" charset="2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 descr="Afbeelding met Lettertype, symbool, Graphics, logo&#10;&#10;Door AI gegenereerde inhoud is mogelijk onjuist.">
            <a:extLst>
              <a:ext uri="{FF2B5EF4-FFF2-40B4-BE49-F238E27FC236}">
                <a16:creationId xmlns:a16="http://schemas.microsoft.com/office/drawing/2014/main" id="{81C47C80-5153-FB23-015A-E92B2F527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2" y="5345635"/>
            <a:ext cx="2162477" cy="1457528"/>
          </a:xfrm>
          <a:prstGeom prst="rect">
            <a:avLst/>
          </a:prstGeom>
        </p:spPr>
      </p:pic>
      <p:pic>
        <p:nvPicPr>
          <p:cNvPr id="5" name="Afbeelding 4" descr="Afbeelding met tekst, kleding, Menselijk gezicht, persoon&#10;&#10;Door AI gegenereerde inhoud is mogelijk onjuist.">
            <a:extLst>
              <a:ext uri="{FF2B5EF4-FFF2-40B4-BE49-F238E27FC236}">
                <a16:creationId xmlns:a16="http://schemas.microsoft.com/office/drawing/2014/main" id="{82033D12-4503-9604-D9FE-6A8F4C1F6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840" y="2348880"/>
            <a:ext cx="1296998" cy="1840530"/>
          </a:xfrm>
          <a:prstGeom prst="rect">
            <a:avLst/>
          </a:prstGeom>
        </p:spPr>
      </p:pic>
      <p:pic>
        <p:nvPicPr>
          <p:cNvPr id="8" name="Afbeelding 7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48C18861-C20D-AC02-BB88-C04D64FD2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0895">
            <a:off x="3673962" y="2688140"/>
            <a:ext cx="1294706" cy="1839600"/>
          </a:xfrm>
          <a:prstGeom prst="rect">
            <a:avLst/>
          </a:prstGeom>
        </p:spPr>
      </p:pic>
      <p:pic>
        <p:nvPicPr>
          <p:cNvPr id="9" name="Afbeelding 8" descr="Afbeelding met tekst, kleding, persoon, schoeisel&#10;&#10;Door AI gegenereerde inhoud is mogelijk onjuist.">
            <a:extLst>
              <a:ext uri="{FF2B5EF4-FFF2-40B4-BE49-F238E27FC236}">
                <a16:creationId xmlns:a16="http://schemas.microsoft.com/office/drawing/2014/main" id="{B5267C74-C15B-2CC8-9E3D-23563B3A7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59396">
            <a:off x="4208890" y="2491332"/>
            <a:ext cx="1292629" cy="1839600"/>
          </a:xfrm>
          <a:prstGeom prst="rect">
            <a:avLst/>
          </a:prstGeom>
        </p:spPr>
      </p:pic>
      <p:pic>
        <p:nvPicPr>
          <p:cNvPr id="10" name="Afbeelding 9" descr="Afbeelding met tekst, schermopname, poster, grafische vormgeving&#10;&#10;Door AI gegenereerde inhoud is mogelijk onjuist.">
            <a:extLst>
              <a:ext uri="{FF2B5EF4-FFF2-40B4-BE49-F238E27FC236}">
                <a16:creationId xmlns:a16="http://schemas.microsoft.com/office/drawing/2014/main" id="{9FE5D8D1-12B3-3482-D5A2-1982700F22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64377">
            <a:off x="3288435" y="2360979"/>
            <a:ext cx="1362976" cy="1839600"/>
          </a:xfrm>
          <a:prstGeom prst="rect">
            <a:avLst/>
          </a:prstGeom>
        </p:spPr>
      </p:pic>
      <p:pic>
        <p:nvPicPr>
          <p:cNvPr id="7" name="Afbeelding 6" descr="Afbeelding met tekst, kleding, persoon, schoeisel&#10;&#10;Door AI gegenereerde inhoud is mogelijk onjuist.">
            <a:extLst>
              <a:ext uri="{FF2B5EF4-FFF2-40B4-BE49-F238E27FC236}">
                <a16:creationId xmlns:a16="http://schemas.microsoft.com/office/drawing/2014/main" id="{D945B2B7-3ADA-44A2-68F0-DBAAB2611F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65319">
            <a:off x="3835142" y="2170831"/>
            <a:ext cx="1299641" cy="18396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A68CA6-DCF4-0739-402A-7CFD183993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9641" y="2552122"/>
            <a:ext cx="2340798" cy="1584176"/>
          </a:xfrm>
          <a:prstGeom prst="rect">
            <a:avLst/>
          </a:prstGeom>
        </p:spPr>
      </p:pic>
      <p:pic>
        <p:nvPicPr>
          <p:cNvPr id="13" name="Afbeelding 12" descr="Afbeelding met tekst, kleding, persoon, Menselijk gezicht&#10;&#10;Door AI gegenereerde inhoud is mogelijk onjuist.">
            <a:extLst>
              <a:ext uri="{FF2B5EF4-FFF2-40B4-BE49-F238E27FC236}">
                <a16:creationId xmlns:a16="http://schemas.microsoft.com/office/drawing/2014/main" id="{B108FB7C-0E0D-E956-2A15-2CFD342845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0190" y="2348879"/>
            <a:ext cx="1363986" cy="18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86526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ours">
  <a:themeElements>
    <a:clrScheme name="1_Concours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1_Concou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ours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Verbond PK">
      <a:dk1>
        <a:srgbClr val="000000"/>
      </a:dk1>
      <a:lt1>
        <a:srgbClr val="FFFFFF"/>
      </a:lt1>
      <a:dk2>
        <a:srgbClr val="3BA7DE"/>
      </a:dk2>
      <a:lt2>
        <a:srgbClr val="C1FAFF"/>
      </a:lt2>
      <a:accent1>
        <a:srgbClr val="A3FAFF"/>
      </a:accent1>
      <a:accent2>
        <a:srgbClr val="65D7FF"/>
      </a:accent2>
      <a:accent3>
        <a:srgbClr val="36C1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Verbond PK [Alleen-lezen]" id="{FF309862-A188-43ED-9393-7601C33E148C}" vid="{A76D1059-B7BF-443C-98E0-F1C20FD80BAD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948522C554646B059AED8C648C280" ma:contentTypeVersion="15" ma:contentTypeDescription="Een nieuw document maken." ma:contentTypeScope="" ma:versionID="3513dfe3aa1c13b91679d0224347d8cd">
  <xsd:schema xmlns:xsd="http://www.w3.org/2001/XMLSchema" xmlns:xs="http://www.w3.org/2001/XMLSchema" xmlns:p="http://schemas.microsoft.com/office/2006/metadata/properties" xmlns:ns2="fdb2c9b3-6bc2-4c02-951e-e6cdc3085aca" xmlns:ns3="a0220606-0427-4832-9c97-f53779f85bd3" targetNamespace="http://schemas.microsoft.com/office/2006/metadata/properties" ma:root="true" ma:fieldsID="43b19251ee5613b79df6b4540af6c86a" ns2:_="" ns3:_="">
    <xsd:import namespace="fdb2c9b3-6bc2-4c02-951e-e6cdc3085aca"/>
    <xsd:import namespace="a0220606-0427-4832-9c97-f53779f85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2c9b3-6bc2-4c02-951e-e6cdc3085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f578adde-408b-456c-9f10-d3d22e2e32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20606-0427-4832-9c97-f53779f85b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5a7857f-5a0f-4e9a-9276-dd0ad62bbc5d}" ma:internalName="TaxCatchAll" ma:showField="CatchAllData" ma:web="a0220606-0427-4832-9c97-f53779f85b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220606-0427-4832-9c97-f53779f85bd3" xsi:nil="true"/>
    <lcf76f155ced4ddcb4097134ff3c332f xmlns="fdb2c9b3-6bc2-4c02-951e-e6cdc3085ac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CD9502-903E-4CAA-B385-D96D62D4C137}"/>
</file>

<file path=customXml/itemProps2.xml><?xml version="1.0" encoding="utf-8"?>
<ds:datastoreItem xmlns:ds="http://schemas.openxmlformats.org/officeDocument/2006/customXml" ds:itemID="{A56AFE42-1717-460D-B50D-3D918216B382}">
  <ds:schemaRefs>
    <ds:schemaRef ds:uri="http://schemas.microsoft.com/office/2006/metadata/properties"/>
    <ds:schemaRef ds:uri="http://schemas.microsoft.com/office/infopath/2007/PartnerControls"/>
    <ds:schemaRef ds:uri="a0220606-0427-4832-9c97-f53779f85bd3"/>
    <ds:schemaRef ds:uri="fdb2c9b3-6bc2-4c02-951e-e6cdc3085aca"/>
  </ds:schemaRefs>
</ds:datastoreItem>
</file>

<file path=customXml/itemProps3.xml><?xml version="1.0" encoding="utf-8"?>
<ds:datastoreItem xmlns:ds="http://schemas.openxmlformats.org/officeDocument/2006/customXml" ds:itemID="{752E707D-8C44-4489-AD9C-6135AB57CA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5611</TotalTime>
  <Words>186</Words>
  <Application>Microsoft Office PowerPoint</Application>
  <PresentationFormat>Breedbeeld</PresentationFormat>
  <Paragraphs>82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DINCond-Medium</vt:lpstr>
      <vt:lpstr>Verdana</vt:lpstr>
      <vt:lpstr>Wingdings</vt:lpstr>
      <vt:lpstr>Wingdings 2</vt:lpstr>
      <vt:lpstr>Wingdings 3</vt:lpstr>
      <vt:lpstr>1_Concours</vt:lpstr>
      <vt:lpstr>Office-thema</vt:lpstr>
      <vt:lpstr>SAFETY CHECKS</vt:lpstr>
      <vt:lpstr>inhoud</vt:lpstr>
      <vt:lpstr>Aanleiding campagne</vt:lpstr>
      <vt:lpstr>Doel campagne</vt:lpstr>
      <vt:lpstr>Planning </vt:lpstr>
      <vt:lpstr>PowerPoint-presentatie</vt:lpstr>
      <vt:lpstr>werkwijze</vt:lpstr>
      <vt:lpstr>werkwijze</vt:lpstr>
      <vt:lpstr>werkwijze</vt:lpstr>
      <vt:lpstr>werkwijze</vt:lpstr>
      <vt:lpstr>Afsluiting</vt:lpstr>
    </vt:vector>
  </TitlesOfParts>
  <Company>Change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 intro</dc:title>
  <dc:creator>Erwin</dc:creator>
  <cp:lastModifiedBy>Jelte Belshof | EHS Services</cp:lastModifiedBy>
  <cp:revision>360</cp:revision>
  <cp:lastPrinted>2019-01-28T15:34:58Z</cp:lastPrinted>
  <dcterms:created xsi:type="dcterms:W3CDTF">2010-02-02T09:41:13Z</dcterms:created>
  <dcterms:modified xsi:type="dcterms:W3CDTF">2026-01-12T14:04:40Z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0x010100603948522C554646B059AED8C648C280</vt:lpwstr>
  </property>
  <property fmtid="{D5CDD505-2E9C-101B-9397-08002B2CF9AE}" pid="3" name="MediaServiceImageTags">
    <vt:lpwstr/>
  </property>
</Properties>
</file>